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handoutMasterIdLst>
    <p:handoutMasterId r:id="rId3"/>
  </p:handoutMasterIdLst>
  <p:sldIdLst>
    <p:sldId id="256" r:id="rId2"/>
  </p:sldIdLst>
  <p:sldSz cx="30275213" cy="42803763"/>
  <p:notesSz cx="6858000" cy="9144000"/>
  <p:defaultTextStyle>
    <a:defPPr>
      <a:defRPr lang="de-DE"/>
    </a:defPPr>
    <a:lvl1pPr marL="0" algn="l" defTabSz="686074" rtl="0" eaLnBrk="1" latinLnBrk="0" hangingPunct="1">
      <a:defRPr sz="1351" kern="1200">
        <a:solidFill>
          <a:schemeClr val="tx1"/>
        </a:solidFill>
        <a:latin typeface="+mn-lt"/>
        <a:ea typeface="+mn-ea"/>
        <a:cs typeface="+mn-cs"/>
      </a:defRPr>
    </a:lvl1pPr>
    <a:lvl2pPr marL="343037" algn="l" defTabSz="686074" rtl="0" eaLnBrk="1" latinLnBrk="0" hangingPunct="1">
      <a:defRPr sz="1351" kern="1200">
        <a:solidFill>
          <a:schemeClr val="tx1"/>
        </a:solidFill>
        <a:latin typeface="+mn-lt"/>
        <a:ea typeface="+mn-ea"/>
        <a:cs typeface="+mn-cs"/>
      </a:defRPr>
    </a:lvl2pPr>
    <a:lvl3pPr marL="686074" algn="l" defTabSz="686074" rtl="0" eaLnBrk="1" latinLnBrk="0" hangingPunct="1">
      <a:defRPr sz="1351" kern="1200">
        <a:solidFill>
          <a:schemeClr val="tx1"/>
        </a:solidFill>
        <a:latin typeface="+mn-lt"/>
        <a:ea typeface="+mn-ea"/>
        <a:cs typeface="+mn-cs"/>
      </a:defRPr>
    </a:lvl3pPr>
    <a:lvl4pPr marL="1029111" algn="l" defTabSz="686074" rtl="0" eaLnBrk="1" latinLnBrk="0" hangingPunct="1">
      <a:defRPr sz="1351" kern="1200">
        <a:solidFill>
          <a:schemeClr val="tx1"/>
        </a:solidFill>
        <a:latin typeface="+mn-lt"/>
        <a:ea typeface="+mn-ea"/>
        <a:cs typeface="+mn-cs"/>
      </a:defRPr>
    </a:lvl4pPr>
    <a:lvl5pPr marL="1372149" algn="l" defTabSz="686074" rtl="0" eaLnBrk="1" latinLnBrk="0" hangingPunct="1">
      <a:defRPr sz="1351" kern="1200">
        <a:solidFill>
          <a:schemeClr val="tx1"/>
        </a:solidFill>
        <a:latin typeface="+mn-lt"/>
        <a:ea typeface="+mn-ea"/>
        <a:cs typeface="+mn-cs"/>
      </a:defRPr>
    </a:lvl5pPr>
    <a:lvl6pPr marL="1715186" algn="l" defTabSz="686074" rtl="0" eaLnBrk="1" latinLnBrk="0" hangingPunct="1">
      <a:defRPr sz="1351" kern="1200">
        <a:solidFill>
          <a:schemeClr val="tx1"/>
        </a:solidFill>
        <a:latin typeface="+mn-lt"/>
        <a:ea typeface="+mn-ea"/>
        <a:cs typeface="+mn-cs"/>
      </a:defRPr>
    </a:lvl6pPr>
    <a:lvl7pPr marL="2058223" algn="l" defTabSz="686074" rtl="0" eaLnBrk="1" latinLnBrk="0" hangingPunct="1">
      <a:defRPr sz="1351" kern="1200">
        <a:solidFill>
          <a:schemeClr val="tx1"/>
        </a:solidFill>
        <a:latin typeface="+mn-lt"/>
        <a:ea typeface="+mn-ea"/>
        <a:cs typeface="+mn-cs"/>
      </a:defRPr>
    </a:lvl7pPr>
    <a:lvl8pPr marL="2401260" algn="l" defTabSz="686074" rtl="0" eaLnBrk="1" latinLnBrk="0" hangingPunct="1">
      <a:defRPr sz="1351" kern="1200">
        <a:solidFill>
          <a:schemeClr val="tx1"/>
        </a:solidFill>
        <a:latin typeface="+mn-lt"/>
        <a:ea typeface="+mn-ea"/>
        <a:cs typeface="+mn-cs"/>
      </a:defRPr>
    </a:lvl8pPr>
    <a:lvl9pPr marL="2744297" algn="l" defTabSz="686074" rtl="0" eaLnBrk="1" latinLnBrk="0" hangingPunct="1">
      <a:defRPr sz="1351"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482" userDrawn="1">
          <p15:clr>
            <a:srgbClr val="A4A3A4"/>
          </p15:clr>
        </p15:guide>
        <p15:guide id="2" pos="9536"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8E6C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61" autoAdjust="0"/>
    <p:restoredTop sz="94660"/>
  </p:normalViewPr>
  <p:slideViewPr>
    <p:cSldViewPr showGuides="1">
      <p:cViewPr varScale="1">
        <p:scale>
          <a:sx n="14" d="100"/>
          <a:sy n="14" d="100"/>
        </p:scale>
        <p:origin x="2568" y="158"/>
      </p:cViewPr>
      <p:guideLst>
        <p:guide orient="horz" pos="13482"/>
        <p:guide pos="9536"/>
      </p:guideLst>
    </p:cSldViewPr>
  </p:slideViewPr>
  <p:notesTextViewPr>
    <p:cViewPr>
      <p:scale>
        <a:sx n="1" d="1"/>
        <a:sy n="1" d="1"/>
      </p:scale>
      <p:origin x="0" y="0"/>
    </p:cViewPr>
  </p:notesTextViewPr>
  <p:sorterViewPr>
    <p:cViewPr>
      <p:scale>
        <a:sx n="100" d="100"/>
        <a:sy n="100" d="100"/>
      </p:scale>
      <p:origin x="0" y="-7014"/>
    </p:cViewPr>
  </p:sorterViewPr>
  <p:notesViewPr>
    <p:cSldViewPr showGuides="1">
      <p:cViewPr varScale="1">
        <p:scale>
          <a:sx n="117" d="100"/>
          <a:sy n="117" d="100"/>
        </p:scale>
        <p:origin x="5028" y="84"/>
      </p:cViewPr>
      <p:guideLst/>
    </p:cSldViewPr>
  </p:notes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xmlns="" id="{92661F14-A417-4208-B4A8-4EBD904EABF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a:extLst>
              <a:ext uri="{FF2B5EF4-FFF2-40B4-BE49-F238E27FC236}">
                <a16:creationId xmlns:a16="http://schemas.microsoft.com/office/drawing/2014/main" xmlns="" id="{938F4F34-C744-463C-879E-5B6E8458BC9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539C2AB-078A-4D7A-9D58-37C157A79FE7}" type="datetimeFigureOut">
              <a:rPr lang="de-DE" smtClean="0"/>
              <a:t>10.10.2025</a:t>
            </a:fld>
            <a:endParaRPr lang="de-DE"/>
          </a:p>
        </p:txBody>
      </p:sp>
      <p:sp>
        <p:nvSpPr>
          <p:cNvPr id="4" name="Fußzeilenplatzhalter 3">
            <a:extLst>
              <a:ext uri="{FF2B5EF4-FFF2-40B4-BE49-F238E27FC236}">
                <a16:creationId xmlns:a16="http://schemas.microsoft.com/office/drawing/2014/main" xmlns="" id="{00FB9DBD-D5AF-4DA8-95E9-0E9378234D6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a:extLst>
              <a:ext uri="{FF2B5EF4-FFF2-40B4-BE49-F238E27FC236}">
                <a16:creationId xmlns:a16="http://schemas.microsoft.com/office/drawing/2014/main" xmlns="" id="{A49E6585-B827-4854-8129-C601D4C9450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40709E4-466E-4042-98E0-C4E80DBE9917}" type="slidenum">
              <a:rPr lang="de-DE" smtClean="0"/>
              <a:t>‹Nr.›</a:t>
            </a:fld>
            <a:endParaRPr lang="de-DE"/>
          </a:p>
        </p:txBody>
      </p:sp>
    </p:spTree>
    <p:extLst>
      <p:ext uri="{BB962C8B-B14F-4D97-AF65-F5344CB8AC3E}">
        <p14:creationId xmlns:p14="http://schemas.microsoft.com/office/powerpoint/2010/main" val="158573916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lakat 1">
    <p:spTree>
      <p:nvGrpSpPr>
        <p:cNvPr id="1" name=""/>
        <p:cNvGrpSpPr/>
        <p:nvPr/>
      </p:nvGrpSpPr>
      <p:grpSpPr>
        <a:xfrm>
          <a:off x="0" y="0"/>
          <a:ext cx="0" cy="0"/>
          <a:chOff x="0" y="0"/>
          <a:chExt cx="0" cy="0"/>
        </a:xfrm>
      </p:grpSpPr>
      <p:sp>
        <p:nvSpPr>
          <p:cNvPr id="4" name="Titelplatzhalter 1">
            <a:extLst>
              <a:ext uri="{FF2B5EF4-FFF2-40B4-BE49-F238E27FC236}">
                <a16:creationId xmlns:a16="http://schemas.microsoft.com/office/drawing/2014/main" xmlns="" id="{3B791110-A31A-4879-9FE1-3D19947F942E}"/>
              </a:ext>
            </a:extLst>
          </p:cNvPr>
          <p:cNvSpPr>
            <a:spLocks noGrp="1"/>
          </p:cNvSpPr>
          <p:nvPr>
            <p:ph type="title"/>
          </p:nvPr>
        </p:nvSpPr>
        <p:spPr>
          <a:xfrm>
            <a:off x="1032387" y="6446656"/>
            <a:ext cx="28110775" cy="3613965"/>
          </a:xfrm>
          <a:prstGeom prst="rect">
            <a:avLst/>
          </a:prstGeom>
        </p:spPr>
        <p:txBody>
          <a:bodyPr vert="horz" lIns="0" tIns="0" rIns="0" bIns="0" rtlCol="0" anchor="b">
            <a:noAutofit/>
          </a:bodyPr>
          <a:lstStyle>
            <a:lvl1pPr>
              <a:defRPr sz="12600"/>
            </a:lvl1pPr>
          </a:lstStyle>
          <a:p>
            <a:r>
              <a:rPr lang="de-DE"/>
              <a:t>Mastertitelformat bearbeiten</a:t>
            </a:r>
            <a:endParaRPr lang="de-DE" dirty="0"/>
          </a:p>
        </p:txBody>
      </p:sp>
      <p:sp>
        <p:nvSpPr>
          <p:cNvPr id="3" name="Textplatzhalter 2">
            <a:extLst>
              <a:ext uri="{FF2B5EF4-FFF2-40B4-BE49-F238E27FC236}">
                <a16:creationId xmlns:a16="http://schemas.microsoft.com/office/drawing/2014/main" xmlns="" id="{C3CE849B-7431-4CA9-8FCE-A9CDC94FB52A}"/>
              </a:ext>
            </a:extLst>
          </p:cNvPr>
          <p:cNvSpPr>
            <a:spLocks noGrp="1"/>
          </p:cNvSpPr>
          <p:nvPr>
            <p:ph type="body" sz="quarter" idx="10" hasCustomPrompt="1"/>
          </p:nvPr>
        </p:nvSpPr>
        <p:spPr>
          <a:xfrm>
            <a:off x="1060450" y="4625146"/>
            <a:ext cx="10224728" cy="1042987"/>
          </a:xfrm>
        </p:spPr>
        <p:txBody>
          <a:bodyPr anchor="b"/>
          <a:lstStyle>
            <a:lvl1pPr marL="0" indent="0">
              <a:buNone/>
              <a:defRPr sz="4300" b="1">
                <a:solidFill>
                  <a:schemeClr val="tx2"/>
                </a:solidFill>
              </a:defRPr>
            </a:lvl1pPr>
          </a:lstStyle>
          <a:p>
            <a:pPr lvl="0"/>
            <a:r>
              <a:rPr lang="de-DE" dirty="0"/>
              <a:t>Projektleitung: Namen hier eintragen</a:t>
            </a:r>
          </a:p>
        </p:txBody>
      </p:sp>
      <p:sp>
        <p:nvSpPr>
          <p:cNvPr id="10" name="Bildplatzhalter 9">
            <a:extLst>
              <a:ext uri="{FF2B5EF4-FFF2-40B4-BE49-F238E27FC236}">
                <a16:creationId xmlns:a16="http://schemas.microsoft.com/office/drawing/2014/main" xmlns="" id="{E25A046C-C462-4B58-A43F-5D51130631AC}"/>
              </a:ext>
            </a:extLst>
          </p:cNvPr>
          <p:cNvSpPr>
            <a:spLocks noGrp="1"/>
          </p:cNvSpPr>
          <p:nvPr>
            <p:ph type="pic" sz="quarter" idx="13"/>
          </p:nvPr>
        </p:nvSpPr>
        <p:spPr>
          <a:xfrm>
            <a:off x="1076846" y="30187241"/>
            <a:ext cx="28154313" cy="8964612"/>
          </a:xfrm>
          <a:solidFill>
            <a:schemeClr val="accent6"/>
          </a:solidFill>
        </p:spPr>
        <p:txBody>
          <a:bodyPr tIns="0" bIns="1800000" anchor="ctr"/>
          <a:lstStyle>
            <a:lvl1pPr algn="ctr">
              <a:defRPr/>
            </a:lvl1pPr>
          </a:lstStyle>
          <a:p>
            <a:r>
              <a:rPr lang="de-DE"/>
              <a:t>Bild durch Klicken auf Symbol hinzufügen</a:t>
            </a:r>
            <a:endParaRPr lang="de-DE" dirty="0"/>
          </a:p>
        </p:txBody>
      </p:sp>
      <p:sp>
        <p:nvSpPr>
          <p:cNvPr id="12" name="Textplatzhalter 11">
            <a:extLst>
              <a:ext uri="{FF2B5EF4-FFF2-40B4-BE49-F238E27FC236}">
                <a16:creationId xmlns:a16="http://schemas.microsoft.com/office/drawing/2014/main" xmlns="" id="{5348F65E-026D-440B-B464-6C86B34130F0}"/>
              </a:ext>
            </a:extLst>
          </p:cNvPr>
          <p:cNvSpPr>
            <a:spLocks noGrp="1"/>
          </p:cNvSpPr>
          <p:nvPr>
            <p:ph type="body" sz="quarter" idx="14"/>
          </p:nvPr>
        </p:nvSpPr>
        <p:spPr>
          <a:xfrm>
            <a:off x="1060450" y="39116001"/>
            <a:ext cx="18611849" cy="971549"/>
          </a:xfrm>
        </p:spPr>
        <p:txBody>
          <a:bodyPr tIns="0" anchor="ctr"/>
          <a:lstStyle>
            <a:lvl1pPr>
              <a:defRPr sz="2200" b="0">
                <a:solidFill>
                  <a:schemeClr val="tx1"/>
                </a:solidFill>
              </a:defRPr>
            </a:lvl1pPr>
          </a:lstStyle>
          <a:p>
            <a:pPr lvl="0"/>
            <a:r>
              <a:rPr lang="de-DE"/>
              <a:t>Mastertextformat bearbeiten
Zweite Ebene
Dritte Ebene
Vierte Ebene
Fünfte Ebene</a:t>
            </a:r>
            <a:endParaRPr lang="de-DE" dirty="0"/>
          </a:p>
        </p:txBody>
      </p:sp>
      <p:sp>
        <p:nvSpPr>
          <p:cNvPr id="19" name="Textplatzhalter 18">
            <a:extLst>
              <a:ext uri="{FF2B5EF4-FFF2-40B4-BE49-F238E27FC236}">
                <a16:creationId xmlns:a16="http://schemas.microsoft.com/office/drawing/2014/main" xmlns="" id="{B154822B-6A07-4D08-8587-1555F73674D0}"/>
              </a:ext>
            </a:extLst>
          </p:cNvPr>
          <p:cNvSpPr>
            <a:spLocks noGrp="1"/>
          </p:cNvSpPr>
          <p:nvPr>
            <p:ph type="body" sz="quarter" idx="19"/>
          </p:nvPr>
        </p:nvSpPr>
        <p:spPr>
          <a:xfrm>
            <a:off x="1068388" y="11393488"/>
            <a:ext cx="9028112" cy="3490912"/>
          </a:xfrm>
        </p:spPr>
        <p:txBody>
          <a:bodyPr/>
          <a:lstStyle>
            <a:lvl1pPr>
              <a:defRPr sz="3400"/>
            </a:lvl1pPr>
            <a:lvl2pPr>
              <a:defRPr/>
            </a:lvl2pPr>
            <a:lvl3pPr>
              <a:defRPr/>
            </a:lvl3pPr>
            <a:lvl4pPr>
              <a:defRPr lang="de-DE" sz="4400" b="0" kern="1200" dirty="0" smtClean="0">
                <a:solidFill>
                  <a:schemeClr val="tx1"/>
                </a:solidFill>
                <a:latin typeface="+mn-lt"/>
                <a:ea typeface="+mn-ea"/>
                <a:cs typeface="+mn-cs"/>
              </a:defRPr>
            </a:lvl4pPr>
          </a:lstStyle>
          <a:p>
            <a:pPr lvl="0"/>
            <a:r>
              <a:rPr lang="de-DE"/>
              <a:t>Mastertextformat bearbeiten
Zweite Ebene
Dritte Ebene
Vierte Ebene
Fünfte Ebene</a:t>
            </a:r>
            <a:endParaRPr lang="de-DE" dirty="0"/>
          </a:p>
        </p:txBody>
      </p:sp>
      <p:sp>
        <p:nvSpPr>
          <p:cNvPr id="21" name="Textplatzhalter 20">
            <a:extLst>
              <a:ext uri="{FF2B5EF4-FFF2-40B4-BE49-F238E27FC236}">
                <a16:creationId xmlns:a16="http://schemas.microsoft.com/office/drawing/2014/main" xmlns="" id="{A64CC86C-2430-4D53-BEB9-DB74209C9EAC}"/>
              </a:ext>
            </a:extLst>
          </p:cNvPr>
          <p:cNvSpPr>
            <a:spLocks noGrp="1"/>
          </p:cNvSpPr>
          <p:nvPr>
            <p:ph type="body" sz="quarter" idx="20"/>
          </p:nvPr>
        </p:nvSpPr>
        <p:spPr>
          <a:xfrm>
            <a:off x="1068388" y="40178928"/>
            <a:ext cx="9036050" cy="1673225"/>
          </a:xfrm>
        </p:spPr>
        <p:txBody>
          <a:bodyPr/>
          <a:lstStyle>
            <a:lvl1pPr>
              <a:lnSpc>
                <a:spcPts val="2800"/>
              </a:lnSpc>
              <a:defRPr sz="2200"/>
            </a:lvl1pPr>
          </a:lstStyle>
          <a:p>
            <a:pPr lvl="0"/>
            <a:r>
              <a:rPr lang="de-DE"/>
              <a:t>Mastertextformat bearbeiten
Zweite Ebene
Dritte Ebene
Vierte Ebene
Fünfte Ebene</a:t>
            </a:r>
            <a:endParaRPr lang="de-DE" dirty="0"/>
          </a:p>
        </p:txBody>
      </p:sp>
      <p:sp>
        <p:nvSpPr>
          <p:cNvPr id="22" name="Textplatzhalter 20">
            <a:extLst>
              <a:ext uri="{FF2B5EF4-FFF2-40B4-BE49-F238E27FC236}">
                <a16:creationId xmlns:a16="http://schemas.microsoft.com/office/drawing/2014/main" xmlns="" id="{5AF592BB-EF0A-4515-BED8-9972D7A19C6F}"/>
              </a:ext>
            </a:extLst>
          </p:cNvPr>
          <p:cNvSpPr>
            <a:spLocks noGrp="1"/>
          </p:cNvSpPr>
          <p:nvPr>
            <p:ph type="body" sz="quarter" idx="21"/>
          </p:nvPr>
        </p:nvSpPr>
        <p:spPr>
          <a:xfrm>
            <a:off x="10601325" y="40178928"/>
            <a:ext cx="9036050" cy="1673225"/>
          </a:xfrm>
        </p:spPr>
        <p:txBody>
          <a:bodyPr/>
          <a:lstStyle>
            <a:lvl1pPr>
              <a:defRPr lang="de-DE" sz="2200" b="1" kern="1200" dirty="0" smtClean="0">
                <a:solidFill>
                  <a:schemeClr val="tx2"/>
                </a:solidFill>
                <a:latin typeface="+mn-lt"/>
                <a:ea typeface="+mn-ea"/>
                <a:cs typeface="+mn-cs"/>
              </a:defRPr>
            </a:lvl1pPr>
          </a:lstStyle>
          <a:p>
            <a:pPr marL="0" lvl="0" indent="0" algn="l" defTabSz="3027487" rtl="0" eaLnBrk="1" latinLnBrk="0" hangingPunct="1">
              <a:lnSpc>
                <a:spcPts val="2800"/>
              </a:lnSpc>
              <a:spcBef>
                <a:spcPts val="0"/>
              </a:spcBef>
              <a:buClr>
                <a:schemeClr val="tx2"/>
              </a:buClr>
              <a:buFont typeface="Wingdings 2" panose="05020102010507070707" pitchFamily="18" charset="2"/>
              <a:buNone/>
            </a:pPr>
            <a:r>
              <a:rPr lang="de-DE"/>
              <a:t>Mastertextformat bearbeiten
Zweite Ebene
Dritte Ebene
Vierte Ebene
Fünfte Ebene</a:t>
            </a:r>
            <a:endParaRPr lang="de-DE" dirty="0"/>
          </a:p>
        </p:txBody>
      </p:sp>
      <p:sp>
        <p:nvSpPr>
          <p:cNvPr id="25" name="Bildplatzhalter 24">
            <a:extLst>
              <a:ext uri="{FF2B5EF4-FFF2-40B4-BE49-F238E27FC236}">
                <a16:creationId xmlns:a16="http://schemas.microsoft.com/office/drawing/2014/main" xmlns="" id="{43534F6E-59A4-4F26-8CD8-C4923EAF5A22}"/>
              </a:ext>
            </a:extLst>
          </p:cNvPr>
          <p:cNvSpPr>
            <a:spLocks noGrp="1"/>
          </p:cNvSpPr>
          <p:nvPr>
            <p:ph type="pic" sz="quarter" idx="23"/>
          </p:nvPr>
        </p:nvSpPr>
        <p:spPr>
          <a:xfrm>
            <a:off x="1076846" y="17351053"/>
            <a:ext cx="9028113" cy="5490988"/>
          </a:xfrm>
          <a:solidFill>
            <a:schemeClr val="accent6"/>
          </a:solidFill>
        </p:spPr>
        <p:txBody>
          <a:bodyPr vert="horz" lIns="0" tIns="0" rIns="0" bIns="1800000" rtlCol="0" anchor="ctr">
            <a:noAutofit/>
          </a:bodyPr>
          <a:lstStyle>
            <a:lvl1pPr>
              <a:defRPr lang="de-DE"/>
            </a:lvl1pPr>
          </a:lstStyle>
          <a:p>
            <a:pPr lvl="0" algn="ctr"/>
            <a:r>
              <a:rPr lang="de-DE"/>
              <a:t>Bild durch Klicken auf Symbol hinzufügen</a:t>
            </a:r>
          </a:p>
        </p:txBody>
      </p:sp>
      <p:sp>
        <p:nvSpPr>
          <p:cNvPr id="26" name="Textplatzhalter 11">
            <a:extLst>
              <a:ext uri="{FF2B5EF4-FFF2-40B4-BE49-F238E27FC236}">
                <a16:creationId xmlns:a16="http://schemas.microsoft.com/office/drawing/2014/main" xmlns="" id="{A8B7AEB2-3B97-40AC-9A6F-2C9F8583AC75}"/>
              </a:ext>
            </a:extLst>
          </p:cNvPr>
          <p:cNvSpPr>
            <a:spLocks noGrp="1"/>
          </p:cNvSpPr>
          <p:nvPr>
            <p:ph type="body" sz="quarter" idx="24"/>
          </p:nvPr>
        </p:nvSpPr>
        <p:spPr>
          <a:xfrm>
            <a:off x="1076846" y="22920525"/>
            <a:ext cx="9027592" cy="971549"/>
          </a:xfrm>
        </p:spPr>
        <p:txBody>
          <a:bodyPr tIns="0" anchor="ctr"/>
          <a:lstStyle>
            <a:lvl1pPr>
              <a:defRPr sz="2200" b="0">
                <a:solidFill>
                  <a:schemeClr val="tx1"/>
                </a:solidFill>
              </a:defRPr>
            </a:lvl1pPr>
          </a:lstStyle>
          <a:p>
            <a:pPr lvl="0"/>
            <a:r>
              <a:rPr lang="de-DE"/>
              <a:t>Mastertextformat bearbeiten
Zweite Ebene
Dritte Ebene
Vierte Ebene
Fünfte Ebene</a:t>
            </a:r>
            <a:endParaRPr lang="de-DE" dirty="0"/>
          </a:p>
        </p:txBody>
      </p:sp>
      <p:sp>
        <p:nvSpPr>
          <p:cNvPr id="29" name="Textplatzhalter 28">
            <a:extLst>
              <a:ext uri="{FF2B5EF4-FFF2-40B4-BE49-F238E27FC236}">
                <a16:creationId xmlns:a16="http://schemas.microsoft.com/office/drawing/2014/main" xmlns="" id="{EF212F43-3BA1-46F2-85E3-0A923A269F30}"/>
              </a:ext>
            </a:extLst>
          </p:cNvPr>
          <p:cNvSpPr>
            <a:spLocks noGrp="1"/>
          </p:cNvSpPr>
          <p:nvPr>
            <p:ph type="body" sz="quarter" idx="25"/>
          </p:nvPr>
        </p:nvSpPr>
        <p:spPr>
          <a:xfrm>
            <a:off x="1076846" y="15460663"/>
            <a:ext cx="9028111" cy="1349375"/>
          </a:xfrm>
        </p:spPr>
        <p:txBody>
          <a:bodyPr/>
          <a:lstStyle/>
          <a:p>
            <a:pPr lvl="0"/>
            <a:r>
              <a:rPr lang="de-DE"/>
              <a:t>Mastertextformat bearbeiten
Zweite Ebene
Dritte Ebene
Vierte Ebene
Fünfte Ebene</a:t>
            </a:r>
            <a:endParaRPr lang="de-DE" dirty="0"/>
          </a:p>
        </p:txBody>
      </p:sp>
      <p:sp>
        <p:nvSpPr>
          <p:cNvPr id="30" name="Textplatzhalter 28">
            <a:extLst>
              <a:ext uri="{FF2B5EF4-FFF2-40B4-BE49-F238E27FC236}">
                <a16:creationId xmlns:a16="http://schemas.microsoft.com/office/drawing/2014/main" xmlns="" id="{6782E121-DCCB-4432-A7CC-8B2F07C73E83}"/>
              </a:ext>
            </a:extLst>
          </p:cNvPr>
          <p:cNvSpPr>
            <a:spLocks noGrp="1"/>
          </p:cNvSpPr>
          <p:nvPr>
            <p:ph type="body" sz="quarter" idx="26"/>
          </p:nvPr>
        </p:nvSpPr>
        <p:spPr>
          <a:xfrm>
            <a:off x="1076846" y="24119063"/>
            <a:ext cx="9028111" cy="5564012"/>
          </a:xfrm>
        </p:spPr>
        <p:txBody>
          <a:bodyPr/>
          <a:lstStyle/>
          <a:p>
            <a:pPr lvl="0"/>
            <a:r>
              <a:rPr lang="de-DE"/>
              <a:t>Mastertextformat bearbeiten
Zweite Ebene
Dritte Ebene
Vierte Ebene
Fünfte Ebene</a:t>
            </a:r>
          </a:p>
        </p:txBody>
      </p:sp>
      <p:sp>
        <p:nvSpPr>
          <p:cNvPr id="32" name="Textplatzhalter 31">
            <a:extLst>
              <a:ext uri="{FF2B5EF4-FFF2-40B4-BE49-F238E27FC236}">
                <a16:creationId xmlns:a16="http://schemas.microsoft.com/office/drawing/2014/main" xmlns="" id="{1DCC7F45-21A7-4B4D-8C80-166377818316}"/>
              </a:ext>
            </a:extLst>
          </p:cNvPr>
          <p:cNvSpPr>
            <a:spLocks noGrp="1"/>
          </p:cNvSpPr>
          <p:nvPr>
            <p:ph type="body" sz="quarter" idx="27"/>
          </p:nvPr>
        </p:nvSpPr>
        <p:spPr>
          <a:xfrm>
            <a:off x="10620376" y="11393488"/>
            <a:ext cx="9017000" cy="18289587"/>
          </a:xfrm>
        </p:spPr>
        <p:txBody>
          <a:bodyPr/>
          <a:lstStyle/>
          <a:p>
            <a:pPr lvl="0"/>
            <a:r>
              <a:rPr lang="de-DE"/>
              <a:t>Mastertextformat bearbeiten
Zweite Ebene
Dritte Ebene
Vierte Ebene
Fünfte Ebene</a:t>
            </a:r>
            <a:endParaRPr lang="de-DE" dirty="0"/>
          </a:p>
        </p:txBody>
      </p:sp>
      <p:sp>
        <p:nvSpPr>
          <p:cNvPr id="33" name="Textplatzhalter 31">
            <a:extLst>
              <a:ext uri="{FF2B5EF4-FFF2-40B4-BE49-F238E27FC236}">
                <a16:creationId xmlns:a16="http://schemas.microsoft.com/office/drawing/2014/main" xmlns="" id="{52B310DB-48BD-4853-BC54-BFC72845448E}"/>
              </a:ext>
            </a:extLst>
          </p:cNvPr>
          <p:cNvSpPr>
            <a:spLocks noGrp="1"/>
          </p:cNvSpPr>
          <p:nvPr>
            <p:ph type="body" sz="quarter" idx="28"/>
          </p:nvPr>
        </p:nvSpPr>
        <p:spPr>
          <a:xfrm>
            <a:off x="20161087" y="11393488"/>
            <a:ext cx="9070072" cy="18289587"/>
          </a:xfrm>
        </p:spPr>
        <p:txBody>
          <a:bodyPr/>
          <a:lstStyle/>
          <a:p>
            <a:pPr lvl="0"/>
            <a:r>
              <a:rPr lang="de-DE"/>
              <a:t>Mastertextformat bearbeiten
Zweite Ebene
Dritte Ebene
Vierte Ebene
Fünfte Ebene</a:t>
            </a:r>
            <a:endParaRPr lang="de-DE" dirty="0"/>
          </a:p>
        </p:txBody>
      </p:sp>
    </p:spTree>
    <p:extLst>
      <p:ext uri="{BB962C8B-B14F-4D97-AF65-F5344CB8AC3E}">
        <p14:creationId xmlns:p14="http://schemas.microsoft.com/office/powerpoint/2010/main" val="2826541140"/>
      </p:ext>
    </p:extLst>
  </p:cSld>
  <p:clrMapOvr>
    <a:masterClrMapping/>
  </p:clrMapOvr>
  <p:extLst>
    <p:ext uri="{DCECCB84-F9BA-43D5-87BE-67443E8EF086}">
      <p15:sldGuideLst xmlns:p15="http://schemas.microsoft.com/office/powerpoint/2012/main">
        <p15:guide id="1" orient="horz" pos="18993" userDrawn="1">
          <p15:clr>
            <a:srgbClr val="FBAE40"/>
          </p15:clr>
        </p15:guide>
        <p15:guide id="2" orient="horz" pos="18698"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lakat 5 blau">
    <p:spTree>
      <p:nvGrpSpPr>
        <p:cNvPr id="1" name=""/>
        <p:cNvGrpSpPr/>
        <p:nvPr/>
      </p:nvGrpSpPr>
      <p:grpSpPr>
        <a:xfrm>
          <a:off x="0" y="0"/>
          <a:ext cx="0" cy="0"/>
          <a:chOff x="0" y="0"/>
          <a:chExt cx="0" cy="0"/>
        </a:xfrm>
      </p:grpSpPr>
      <p:grpSp>
        <p:nvGrpSpPr>
          <p:cNvPr id="12" name="Gruppieren 11">
            <a:extLst>
              <a:ext uri="{FF2B5EF4-FFF2-40B4-BE49-F238E27FC236}">
                <a16:creationId xmlns:a16="http://schemas.microsoft.com/office/drawing/2014/main" xmlns="" id="{8C869C2A-9700-4CA5-BE4B-39683F1B3447}"/>
              </a:ext>
            </a:extLst>
          </p:cNvPr>
          <p:cNvGrpSpPr/>
          <p:nvPr userDrawn="1"/>
        </p:nvGrpSpPr>
        <p:grpSpPr>
          <a:xfrm>
            <a:off x="0" y="10601325"/>
            <a:ext cx="30275213" cy="32202438"/>
            <a:chOff x="0" y="10601325"/>
            <a:chExt cx="30275213" cy="32202438"/>
          </a:xfrm>
        </p:grpSpPr>
        <p:sp>
          <p:nvSpPr>
            <p:cNvPr id="13" name="Rechteck 12">
              <a:extLst>
                <a:ext uri="{FF2B5EF4-FFF2-40B4-BE49-F238E27FC236}">
                  <a16:creationId xmlns:a16="http://schemas.microsoft.com/office/drawing/2014/main" xmlns="" id="{50AC55BC-D7CE-4FDD-84E1-290C60C7864F}"/>
                </a:ext>
              </a:extLst>
            </p:cNvPr>
            <p:cNvSpPr/>
            <p:nvPr userDrawn="1"/>
          </p:nvSpPr>
          <p:spPr>
            <a:xfrm>
              <a:off x="0" y="10601325"/>
              <a:ext cx="30275213" cy="31613475"/>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nvGrpSpPr>
            <p:cNvPr id="14" name="Gruppieren 13">
              <a:extLst>
                <a:ext uri="{FF2B5EF4-FFF2-40B4-BE49-F238E27FC236}">
                  <a16:creationId xmlns:a16="http://schemas.microsoft.com/office/drawing/2014/main" xmlns="" id="{D7D88281-439F-4AD4-A0B9-D40873A1CEB4}"/>
                </a:ext>
              </a:extLst>
            </p:cNvPr>
            <p:cNvGrpSpPr/>
            <p:nvPr userDrawn="1"/>
          </p:nvGrpSpPr>
          <p:grpSpPr>
            <a:xfrm>
              <a:off x="0" y="40143011"/>
              <a:ext cx="30275213" cy="2660752"/>
              <a:chOff x="0" y="40143011"/>
              <a:chExt cx="30275213" cy="2660752"/>
            </a:xfrm>
          </p:grpSpPr>
          <p:sp>
            <p:nvSpPr>
              <p:cNvPr id="15" name="Rechteck 14">
                <a:extLst>
                  <a:ext uri="{FF2B5EF4-FFF2-40B4-BE49-F238E27FC236}">
                    <a16:creationId xmlns:a16="http://schemas.microsoft.com/office/drawing/2014/main" xmlns="" id="{3E63262E-D637-4375-8997-12EDF5D04B3E}"/>
                  </a:ext>
                </a:extLst>
              </p:cNvPr>
              <p:cNvSpPr/>
              <p:nvPr userDrawn="1"/>
            </p:nvSpPr>
            <p:spPr>
              <a:xfrm>
                <a:off x="0" y="42068177"/>
                <a:ext cx="30275213" cy="73558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 name="Textfeld 15">
                <a:extLst>
                  <a:ext uri="{FF2B5EF4-FFF2-40B4-BE49-F238E27FC236}">
                    <a16:creationId xmlns:a16="http://schemas.microsoft.com/office/drawing/2014/main" xmlns="" id="{4387812A-1322-4296-AC9F-5DF356315B47}"/>
                  </a:ext>
                </a:extLst>
              </p:cNvPr>
              <p:cNvSpPr txBox="1"/>
              <p:nvPr userDrawn="1"/>
            </p:nvSpPr>
            <p:spPr>
              <a:xfrm>
                <a:off x="27198946" y="41204081"/>
                <a:ext cx="2232248" cy="769441"/>
              </a:xfrm>
              <a:prstGeom prst="rect">
                <a:avLst/>
              </a:prstGeom>
              <a:noFill/>
            </p:spPr>
            <p:txBody>
              <a:bodyPr wrap="square" rtlCol="0">
                <a:spAutoFit/>
              </a:bodyPr>
              <a:lstStyle/>
              <a:p>
                <a:pPr algn="l"/>
                <a:r>
                  <a:rPr lang="de-DE" sz="4400" b="1" dirty="0">
                    <a:solidFill>
                      <a:schemeClr val="tx2"/>
                    </a:solidFill>
                    <a:latin typeface="+mj-lt"/>
                  </a:rPr>
                  <a:t>hhu.de</a:t>
                </a:r>
              </a:p>
            </p:txBody>
          </p:sp>
          <p:cxnSp>
            <p:nvCxnSpPr>
              <p:cNvPr id="17" name="Gerader Verbinder 16">
                <a:extLst>
                  <a:ext uri="{FF2B5EF4-FFF2-40B4-BE49-F238E27FC236}">
                    <a16:creationId xmlns:a16="http://schemas.microsoft.com/office/drawing/2014/main" xmlns="" id="{7F442879-CF0F-44CA-AEE7-43D5D8AB4B09}"/>
                  </a:ext>
                </a:extLst>
              </p:cNvPr>
              <p:cNvCxnSpPr/>
              <p:nvPr userDrawn="1"/>
            </p:nvCxnSpPr>
            <p:spPr>
              <a:xfrm>
                <a:off x="1063182" y="40143011"/>
                <a:ext cx="28152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grpSp>
      </p:grpSp>
      <p:sp>
        <p:nvSpPr>
          <p:cNvPr id="2" name="Titel 1">
            <a:extLst>
              <a:ext uri="{FF2B5EF4-FFF2-40B4-BE49-F238E27FC236}">
                <a16:creationId xmlns:a16="http://schemas.microsoft.com/office/drawing/2014/main" xmlns="" id="{2E1B7D7A-4CD3-40EF-BFA4-7E01416187EF}"/>
              </a:ext>
            </a:extLst>
          </p:cNvPr>
          <p:cNvSpPr>
            <a:spLocks noGrp="1"/>
          </p:cNvSpPr>
          <p:nvPr>
            <p:ph type="title"/>
          </p:nvPr>
        </p:nvSpPr>
        <p:spPr/>
        <p:txBody>
          <a:bodyPr/>
          <a:lstStyle>
            <a:lvl1pPr>
              <a:defRPr sz="12600"/>
            </a:lvl1pPr>
          </a:lstStyle>
          <a:p>
            <a:r>
              <a:rPr lang="de-DE"/>
              <a:t>Mastertitelformat bearbeiten</a:t>
            </a:r>
          </a:p>
        </p:txBody>
      </p:sp>
      <p:sp>
        <p:nvSpPr>
          <p:cNvPr id="9" name="Bildplatzhalter 9">
            <a:extLst>
              <a:ext uri="{FF2B5EF4-FFF2-40B4-BE49-F238E27FC236}">
                <a16:creationId xmlns:a16="http://schemas.microsoft.com/office/drawing/2014/main" xmlns="" id="{C0E25232-A4AB-4659-B03D-9133C243D2C6}"/>
              </a:ext>
            </a:extLst>
          </p:cNvPr>
          <p:cNvSpPr>
            <a:spLocks noGrp="1"/>
          </p:cNvSpPr>
          <p:nvPr>
            <p:ph type="pic" sz="quarter" idx="13"/>
          </p:nvPr>
        </p:nvSpPr>
        <p:spPr>
          <a:xfrm>
            <a:off x="1117352" y="10996612"/>
            <a:ext cx="28118716" cy="28119388"/>
          </a:xfrm>
          <a:solidFill>
            <a:schemeClr val="accent6"/>
          </a:solidFill>
        </p:spPr>
        <p:txBody>
          <a:bodyPr tIns="0" bIns="1800000" anchor="ctr"/>
          <a:lstStyle>
            <a:lvl1pPr algn="ctr">
              <a:defRPr/>
            </a:lvl1pPr>
          </a:lstStyle>
          <a:p>
            <a:r>
              <a:rPr lang="de-DE"/>
              <a:t>Bild durch Klicken auf Symbol hinzufügen</a:t>
            </a:r>
            <a:endParaRPr lang="de-DE" dirty="0"/>
          </a:p>
        </p:txBody>
      </p:sp>
      <p:sp>
        <p:nvSpPr>
          <p:cNvPr id="10" name="Textplatzhalter 2">
            <a:extLst>
              <a:ext uri="{FF2B5EF4-FFF2-40B4-BE49-F238E27FC236}">
                <a16:creationId xmlns:a16="http://schemas.microsoft.com/office/drawing/2014/main" xmlns="" id="{EED79768-004D-426D-9307-C1A10B55FD61}"/>
              </a:ext>
            </a:extLst>
          </p:cNvPr>
          <p:cNvSpPr>
            <a:spLocks noGrp="1"/>
          </p:cNvSpPr>
          <p:nvPr>
            <p:ph type="body" sz="quarter" idx="10" hasCustomPrompt="1"/>
          </p:nvPr>
        </p:nvSpPr>
        <p:spPr>
          <a:xfrm>
            <a:off x="1060450" y="4625146"/>
            <a:ext cx="10224728" cy="1042987"/>
          </a:xfrm>
        </p:spPr>
        <p:txBody>
          <a:bodyPr anchor="b"/>
          <a:lstStyle>
            <a:lvl1pPr marL="0" indent="0">
              <a:buNone/>
              <a:defRPr sz="4300" b="1">
                <a:solidFill>
                  <a:schemeClr val="tx2"/>
                </a:solidFill>
              </a:defRPr>
            </a:lvl1pPr>
          </a:lstStyle>
          <a:p>
            <a:pPr lvl="0"/>
            <a:r>
              <a:rPr lang="de-DE" dirty="0"/>
              <a:t>Projektleitung: Namen hier eintragen</a:t>
            </a:r>
          </a:p>
        </p:txBody>
      </p:sp>
      <p:sp>
        <p:nvSpPr>
          <p:cNvPr id="23" name="Textplatzhalter 20">
            <a:extLst>
              <a:ext uri="{FF2B5EF4-FFF2-40B4-BE49-F238E27FC236}">
                <a16:creationId xmlns:a16="http://schemas.microsoft.com/office/drawing/2014/main" xmlns="" id="{7D237EAB-E323-4C37-972A-F909C68BFE0C}"/>
              </a:ext>
            </a:extLst>
          </p:cNvPr>
          <p:cNvSpPr>
            <a:spLocks noGrp="1"/>
          </p:cNvSpPr>
          <p:nvPr>
            <p:ph type="body" sz="quarter" idx="20"/>
          </p:nvPr>
        </p:nvSpPr>
        <p:spPr>
          <a:xfrm>
            <a:off x="1068388" y="40178928"/>
            <a:ext cx="9036050" cy="1673225"/>
          </a:xfrm>
        </p:spPr>
        <p:txBody>
          <a:bodyPr/>
          <a:lstStyle>
            <a:lvl1pPr>
              <a:lnSpc>
                <a:spcPts val="2800"/>
              </a:lnSpc>
              <a:defRPr sz="2200"/>
            </a:lvl1pPr>
          </a:lstStyle>
          <a:p>
            <a:pPr lvl="0"/>
            <a:r>
              <a:rPr lang="de-DE"/>
              <a:t>Mastertextformat bearbeiten
Zweite Ebene
Dritte Ebene
Vierte Ebene
Fünfte Ebene</a:t>
            </a:r>
            <a:endParaRPr lang="de-DE" dirty="0"/>
          </a:p>
        </p:txBody>
      </p:sp>
      <p:sp>
        <p:nvSpPr>
          <p:cNvPr id="24" name="Textplatzhalter 20">
            <a:extLst>
              <a:ext uri="{FF2B5EF4-FFF2-40B4-BE49-F238E27FC236}">
                <a16:creationId xmlns:a16="http://schemas.microsoft.com/office/drawing/2014/main" xmlns="" id="{568709CB-0FBC-4667-B364-B0E99A897080}"/>
              </a:ext>
            </a:extLst>
          </p:cNvPr>
          <p:cNvSpPr>
            <a:spLocks noGrp="1"/>
          </p:cNvSpPr>
          <p:nvPr>
            <p:ph type="body" sz="quarter" idx="21"/>
          </p:nvPr>
        </p:nvSpPr>
        <p:spPr>
          <a:xfrm>
            <a:off x="10601325" y="40178928"/>
            <a:ext cx="9036050" cy="1673225"/>
          </a:xfrm>
        </p:spPr>
        <p:txBody>
          <a:bodyPr/>
          <a:lstStyle>
            <a:lvl1pPr>
              <a:defRPr lang="de-DE" sz="2200" b="1" kern="1200" dirty="0" smtClean="0">
                <a:solidFill>
                  <a:schemeClr val="tx2"/>
                </a:solidFill>
                <a:latin typeface="+mn-lt"/>
                <a:ea typeface="+mn-ea"/>
                <a:cs typeface="+mn-cs"/>
              </a:defRPr>
            </a:lvl1pPr>
          </a:lstStyle>
          <a:p>
            <a:pPr marL="0" lvl="0" indent="0" algn="l" defTabSz="3027487" rtl="0" eaLnBrk="1" latinLnBrk="0" hangingPunct="1">
              <a:lnSpc>
                <a:spcPts val="2800"/>
              </a:lnSpc>
              <a:spcBef>
                <a:spcPts val="0"/>
              </a:spcBef>
              <a:buClr>
                <a:schemeClr val="tx2"/>
              </a:buClr>
              <a:buFont typeface="Wingdings 2" panose="05020102010507070707" pitchFamily="18" charset="2"/>
              <a:buNone/>
            </a:pPr>
            <a:r>
              <a:rPr lang="de-DE"/>
              <a:t>Mastertextformat bearbeiten
Zweite Ebene
Dritte Ebene
Vierte Ebene
Fünfte Ebene</a:t>
            </a:r>
            <a:endParaRPr lang="de-DE" dirty="0"/>
          </a:p>
        </p:txBody>
      </p:sp>
      <p:sp>
        <p:nvSpPr>
          <p:cNvPr id="33" name="Textplatzhalter 11">
            <a:extLst>
              <a:ext uri="{FF2B5EF4-FFF2-40B4-BE49-F238E27FC236}">
                <a16:creationId xmlns:a16="http://schemas.microsoft.com/office/drawing/2014/main" xmlns="" id="{3288D46A-DCC8-4E2D-8BB5-EF59410DA374}"/>
              </a:ext>
            </a:extLst>
          </p:cNvPr>
          <p:cNvSpPr>
            <a:spLocks noGrp="1"/>
          </p:cNvSpPr>
          <p:nvPr>
            <p:ph type="body" sz="quarter" idx="35"/>
          </p:nvPr>
        </p:nvSpPr>
        <p:spPr>
          <a:xfrm>
            <a:off x="1076846" y="39162039"/>
            <a:ext cx="18629834" cy="971549"/>
          </a:xfrm>
        </p:spPr>
        <p:txBody>
          <a:bodyPr tIns="0" anchor="ctr"/>
          <a:lstStyle>
            <a:lvl1pPr>
              <a:defRPr sz="2200" b="0">
                <a:solidFill>
                  <a:schemeClr val="tx1"/>
                </a:solidFill>
              </a:defRPr>
            </a:lvl1pPr>
          </a:lstStyle>
          <a:p>
            <a:pPr lvl="0"/>
            <a:r>
              <a:rPr lang="de-DE"/>
              <a:t>Mastertextformat bearbeiten
Zweite Ebene
Dritte Ebene
Vierte Ebene
Fünfte Ebene</a:t>
            </a:r>
            <a:endParaRPr lang="de-DE" dirty="0"/>
          </a:p>
        </p:txBody>
      </p:sp>
    </p:spTree>
    <p:extLst>
      <p:ext uri="{BB962C8B-B14F-4D97-AF65-F5344CB8AC3E}">
        <p14:creationId xmlns:p14="http://schemas.microsoft.com/office/powerpoint/2010/main" val="1473321315"/>
      </p:ext>
    </p:extLst>
  </p:cSld>
  <p:clrMapOvr>
    <a:masterClrMapping/>
  </p:clrMapOvr>
  <p:extLst>
    <p:ext uri="{DCECCB84-F9BA-43D5-87BE-67443E8EF086}">
      <p15:sldGuideLst xmlns:p15="http://schemas.microsoft.com/office/powerpoint/2012/main">
        <p15:guide id="3" orient="horz" pos="9218">
          <p15:clr>
            <a:srgbClr val="FBAE40"/>
          </p15:clr>
        </p15:guide>
        <p15:guide id="5" orient="horz" pos="6927">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in Textfeld, drei Spalten">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E3C0E315-24BF-40C6-B31E-A7B4313F1927}"/>
              </a:ext>
            </a:extLst>
          </p:cNvPr>
          <p:cNvSpPr>
            <a:spLocks noGrp="1"/>
          </p:cNvSpPr>
          <p:nvPr>
            <p:ph type="title"/>
          </p:nvPr>
        </p:nvSpPr>
        <p:spPr>
          <a:xfrm>
            <a:off x="1024446" y="6446656"/>
            <a:ext cx="28118716" cy="3613965"/>
          </a:xfrm>
        </p:spPr>
        <p:txBody>
          <a:bodyPr/>
          <a:lstStyle>
            <a:lvl1pPr>
              <a:defRPr sz="12600"/>
            </a:lvl1pPr>
          </a:lstStyle>
          <a:p>
            <a:r>
              <a:rPr lang="de-DE"/>
              <a:t>Mastertitelformat bearbeiten</a:t>
            </a:r>
            <a:endParaRPr lang="de-DE" dirty="0"/>
          </a:p>
        </p:txBody>
      </p:sp>
      <p:sp>
        <p:nvSpPr>
          <p:cNvPr id="3" name="Textplatzhalter 31">
            <a:extLst>
              <a:ext uri="{FF2B5EF4-FFF2-40B4-BE49-F238E27FC236}">
                <a16:creationId xmlns:a16="http://schemas.microsoft.com/office/drawing/2014/main" xmlns="" id="{34A7D36A-284E-43FC-8E2B-CC8E208A8456}"/>
              </a:ext>
            </a:extLst>
          </p:cNvPr>
          <p:cNvSpPr>
            <a:spLocks noGrp="1"/>
          </p:cNvSpPr>
          <p:nvPr>
            <p:ph type="body" sz="quarter" idx="28"/>
          </p:nvPr>
        </p:nvSpPr>
        <p:spPr>
          <a:xfrm>
            <a:off x="1096454" y="11393488"/>
            <a:ext cx="28118716" cy="27722512"/>
          </a:xfrm>
        </p:spPr>
        <p:txBody>
          <a:bodyPr numCol="3" spcCol="540000"/>
          <a:lstStyle/>
          <a:p>
            <a:pPr lvl="0"/>
            <a:r>
              <a:rPr lang="de-DE"/>
              <a:t>Mastertextformat bearbeiten
Zweite Ebene
Dritte Ebene
Vierte Ebene
Fünfte Ebene</a:t>
            </a:r>
            <a:endParaRPr lang="de-DE" dirty="0"/>
          </a:p>
        </p:txBody>
      </p:sp>
      <p:sp>
        <p:nvSpPr>
          <p:cNvPr id="4" name="Textplatzhalter 2">
            <a:extLst>
              <a:ext uri="{FF2B5EF4-FFF2-40B4-BE49-F238E27FC236}">
                <a16:creationId xmlns:a16="http://schemas.microsoft.com/office/drawing/2014/main" xmlns="" id="{06C63C02-859E-415E-A4B2-A63C398316BB}"/>
              </a:ext>
            </a:extLst>
          </p:cNvPr>
          <p:cNvSpPr>
            <a:spLocks noGrp="1"/>
          </p:cNvSpPr>
          <p:nvPr>
            <p:ph type="body" sz="quarter" idx="10" hasCustomPrompt="1"/>
          </p:nvPr>
        </p:nvSpPr>
        <p:spPr>
          <a:xfrm>
            <a:off x="1060450" y="4625146"/>
            <a:ext cx="10224728" cy="1042987"/>
          </a:xfrm>
        </p:spPr>
        <p:txBody>
          <a:bodyPr anchor="b"/>
          <a:lstStyle>
            <a:lvl1pPr marL="0" indent="0">
              <a:buNone/>
              <a:defRPr sz="4300" b="1">
                <a:solidFill>
                  <a:schemeClr val="tx2"/>
                </a:solidFill>
              </a:defRPr>
            </a:lvl1pPr>
          </a:lstStyle>
          <a:p>
            <a:pPr lvl="0"/>
            <a:r>
              <a:rPr lang="de-DE" dirty="0"/>
              <a:t>Projektleitung: Namen hier eintragen</a:t>
            </a:r>
          </a:p>
        </p:txBody>
      </p:sp>
      <p:sp>
        <p:nvSpPr>
          <p:cNvPr id="5" name="Textplatzhalter 20">
            <a:extLst>
              <a:ext uri="{FF2B5EF4-FFF2-40B4-BE49-F238E27FC236}">
                <a16:creationId xmlns:a16="http://schemas.microsoft.com/office/drawing/2014/main" xmlns="" id="{124A1B54-9F4E-4907-998E-77CBD6FEF460}"/>
              </a:ext>
            </a:extLst>
          </p:cNvPr>
          <p:cNvSpPr>
            <a:spLocks noGrp="1"/>
          </p:cNvSpPr>
          <p:nvPr>
            <p:ph type="body" sz="quarter" idx="20"/>
          </p:nvPr>
        </p:nvSpPr>
        <p:spPr>
          <a:xfrm>
            <a:off x="1068388" y="40178928"/>
            <a:ext cx="9036050" cy="1673225"/>
          </a:xfrm>
        </p:spPr>
        <p:txBody>
          <a:bodyPr/>
          <a:lstStyle>
            <a:lvl1pPr>
              <a:lnSpc>
                <a:spcPts val="2800"/>
              </a:lnSpc>
              <a:defRPr sz="2200"/>
            </a:lvl1pPr>
          </a:lstStyle>
          <a:p>
            <a:pPr lvl="0"/>
            <a:r>
              <a:rPr lang="de-DE"/>
              <a:t>Mastertextformat bearbeiten
Zweite Ebene
Dritte Ebene
Vierte Ebene
Fünfte Ebene</a:t>
            </a:r>
            <a:endParaRPr lang="de-DE" dirty="0"/>
          </a:p>
        </p:txBody>
      </p:sp>
      <p:sp>
        <p:nvSpPr>
          <p:cNvPr id="6" name="Textplatzhalter 20">
            <a:extLst>
              <a:ext uri="{FF2B5EF4-FFF2-40B4-BE49-F238E27FC236}">
                <a16:creationId xmlns:a16="http://schemas.microsoft.com/office/drawing/2014/main" xmlns="" id="{CD84C5C3-3D48-407C-BF87-0BACA511DB3D}"/>
              </a:ext>
            </a:extLst>
          </p:cNvPr>
          <p:cNvSpPr>
            <a:spLocks noGrp="1"/>
          </p:cNvSpPr>
          <p:nvPr>
            <p:ph type="body" sz="quarter" idx="21"/>
          </p:nvPr>
        </p:nvSpPr>
        <p:spPr>
          <a:xfrm>
            <a:off x="10601325" y="40178928"/>
            <a:ext cx="9036050" cy="1673225"/>
          </a:xfrm>
        </p:spPr>
        <p:txBody>
          <a:bodyPr/>
          <a:lstStyle>
            <a:lvl1pPr>
              <a:defRPr lang="de-DE" sz="2200" b="1" kern="1200" dirty="0" smtClean="0">
                <a:solidFill>
                  <a:schemeClr val="tx2"/>
                </a:solidFill>
                <a:latin typeface="+mn-lt"/>
                <a:ea typeface="+mn-ea"/>
                <a:cs typeface="+mn-cs"/>
              </a:defRPr>
            </a:lvl1pPr>
          </a:lstStyle>
          <a:p>
            <a:pPr marL="0" lvl="0" indent="0" algn="l" defTabSz="3027487" rtl="0" eaLnBrk="1" latinLnBrk="0" hangingPunct="1">
              <a:lnSpc>
                <a:spcPts val="2800"/>
              </a:lnSpc>
              <a:spcBef>
                <a:spcPts val="0"/>
              </a:spcBef>
              <a:buClr>
                <a:schemeClr val="tx2"/>
              </a:buClr>
              <a:buFont typeface="Wingdings 2" panose="05020102010507070707" pitchFamily="18" charset="2"/>
              <a:buNone/>
            </a:pPr>
            <a:r>
              <a:rPr lang="de-DE"/>
              <a:t>Mastertextformat bearbeiten
Zweite Ebene
Dritte Ebene
Vierte Ebene
Fünfte Ebene</a:t>
            </a:r>
            <a:endParaRPr lang="de-DE" dirty="0"/>
          </a:p>
        </p:txBody>
      </p:sp>
    </p:spTree>
    <p:extLst>
      <p:ext uri="{BB962C8B-B14F-4D97-AF65-F5344CB8AC3E}">
        <p14:creationId xmlns:p14="http://schemas.microsoft.com/office/powerpoint/2010/main" val="19959962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Le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E3C0E315-24BF-40C6-B31E-A7B4313F1927}"/>
              </a:ext>
            </a:extLst>
          </p:cNvPr>
          <p:cNvSpPr>
            <a:spLocks noGrp="1"/>
          </p:cNvSpPr>
          <p:nvPr>
            <p:ph type="title"/>
          </p:nvPr>
        </p:nvSpPr>
        <p:spPr/>
        <p:txBody>
          <a:bodyPr/>
          <a:lstStyle>
            <a:lvl1pPr>
              <a:defRPr sz="12600"/>
            </a:lvl1pPr>
          </a:lstStyle>
          <a:p>
            <a:r>
              <a:rPr lang="de-DE"/>
              <a:t>Mastertitelformat bearbeiten</a:t>
            </a:r>
            <a:endParaRPr lang="de-DE" dirty="0"/>
          </a:p>
        </p:txBody>
      </p:sp>
    </p:spTree>
    <p:extLst>
      <p:ext uri="{BB962C8B-B14F-4D97-AF65-F5344CB8AC3E}">
        <p14:creationId xmlns:p14="http://schemas.microsoft.com/office/powerpoint/2010/main" val="17975064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lakat 1 blau">
    <p:spTree>
      <p:nvGrpSpPr>
        <p:cNvPr id="1" name=""/>
        <p:cNvGrpSpPr/>
        <p:nvPr/>
      </p:nvGrpSpPr>
      <p:grpSpPr>
        <a:xfrm>
          <a:off x="0" y="0"/>
          <a:ext cx="0" cy="0"/>
          <a:chOff x="0" y="0"/>
          <a:chExt cx="0" cy="0"/>
        </a:xfrm>
      </p:grpSpPr>
      <p:grpSp>
        <p:nvGrpSpPr>
          <p:cNvPr id="6" name="Gruppieren 5">
            <a:extLst>
              <a:ext uri="{FF2B5EF4-FFF2-40B4-BE49-F238E27FC236}">
                <a16:creationId xmlns:a16="http://schemas.microsoft.com/office/drawing/2014/main" xmlns="" id="{43082D23-E519-4406-9684-CA117D77D0A7}"/>
              </a:ext>
            </a:extLst>
          </p:cNvPr>
          <p:cNvGrpSpPr/>
          <p:nvPr userDrawn="1"/>
        </p:nvGrpSpPr>
        <p:grpSpPr>
          <a:xfrm>
            <a:off x="0" y="10601325"/>
            <a:ext cx="30275213" cy="32202438"/>
            <a:chOff x="0" y="10601325"/>
            <a:chExt cx="30275213" cy="32202438"/>
          </a:xfrm>
        </p:grpSpPr>
        <p:sp>
          <p:nvSpPr>
            <p:cNvPr id="2" name="Rechteck 1">
              <a:extLst>
                <a:ext uri="{FF2B5EF4-FFF2-40B4-BE49-F238E27FC236}">
                  <a16:creationId xmlns:a16="http://schemas.microsoft.com/office/drawing/2014/main" xmlns="" id="{BC0B500F-C73B-4487-826D-4F2C7DBB4B84}"/>
                </a:ext>
              </a:extLst>
            </p:cNvPr>
            <p:cNvSpPr/>
            <p:nvPr userDrawn="1"/>
          </p:nvSpPr>
          <p:spPr>
            <a:xfrm>
              <a:off x="0" y="10601325"/>
              <a:ext cx="30275213" cy="31613475"/>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nvGrpSpPr>
            <p:cNvPr id="5" name="Gruppieren 4">
              <a:extLst>
                <a:ext uri="{FF2B5EF4-FFF2-40B4-BE49-F238E27FC236}">
                  <a16:creationId xmlns:a16="http://schemas.microsoft.com/office/drawing/2014/main" xmlns="" id="{5F3F5360-2F71-4780-8116-F774BA37CE07}"/>
                </a:ext>
              </a:extLst>
            </p:cNvPr>
            <p:cNvGrpSpPr/>
            <p:nvPr userDrawn="1"/>
          </p:nvGrpSpPr>
          <p:grpSpPr>
            <a:xfrm>
              <a:off x="0" y="40143011"/>
              <a:ext cx="30275213" cy="2660752"/>
              <a:chOff x="0" y="40143011"/>
              <a:chExt cx="30275213" cy="2660752"/>
            </a:xfrm>
          </p:grpSpPr>
          <p:sp>
            <p:nvSpPr>
              <p:cNvPr id="18" name="Rechteck 17">
                <a:extLst>
                  <a:ext uri="{FF2B5EF4-FFF2-40B4-BE49-F238E27FC236}">
                    <a16:creationId xmlns:a16="http://schemas.microsoft.com/office/drawing/2014/main" xmlns="" id="{522700D0-F66B-4D05-A4A1-466986776BC7}"/>
                  </a:ext>
                </a:extLst>
              </p:cNvPr>
              <p:cNvSpPr/>
              <p:nvPr userDrawn="1"/>
            </p:nvSpPr>
            <p:spPr>
              <a:xfrm>
                <a:off x="0" y="42068177"/>
                <a:ext cx="30275213" cy="73558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0" name="Textfeld 19">
                <a:extLst>
                  <a:ext uri="{FF2B5EF4-FFF2-40B4-BE49-F238E27FC236}">
                    <a16:creationId xmlns:a16="http://schemas.microsoft.com/office/drawing/2014/main" xmlns="" id="{959B6E47-AFD9-484F-B6DF-9241815742A2}"/>
                  </a:ext>
                </a:extLst>
              </p:cNvPr>
              <p:cNvSpPr txBox="1"/>
              <p:nvPr userDrawn="1"/>
            </p:nvSpPr>
            <p:spPr>
              <a:xfrm>
                <a:off x="27198946" y="41204081"/>
                <a:ext cx="2232248" cy="769441"/>
              </a:xfrm>
              <a:prstGeom prst="rect">
                <a:avLst/>
              </a:prstGeom>
              <a:noFill/>
            </p:spPr>
            <p:txBody>
              <a:bodyPr wrap="square" rtlCol="0">
                <a:spAutoFit/>
              </a:bodyPr>
              <a:lstStyle/>
              <a:p>
                <a:pPr algn="l"/>
                <a:r>
                  <a:rPr lang="de-DE" sz="4400" b="1" dirty="0">
                    <a:solidFill>
                      <a:schemeClr val="tx2"/>
                    </a:solidFill>
                    <a:latin typeface="+mj-lt"/>
                  </a:rPr>
                  <a:t>hhu.de</a:t>
                </a:r>
              </a:p>
            </p:txBody>
          </p:sp>
          <p:cxnSp>
            <p:nvCxnSpPr>
              <p:cNvPr id="24" name="Gerader Verbinder 23">
                <a:extLst>
                  <a:ext uri="{FF2B5EF4-FFF2-40B4-BE49-F238E27FC236}">
                    <a16:creationId xmlns:a16="http://schemas.microsoft.com/office/drawing/2014/main" xmlns="" id="{58A201AC-EB71-4480-8338-852CA0BCAE75}"/>
                  </a:ext>
                </a:extLst>
              </p:cNvPr>
              <p:cNvCxnSpPr/>
              <p:nvPr userDrawn="1"/>
            </p:nvCxnSpPr>
            <p:spPr>
              <a:xfrm>
                <a:off x="1063182" y="40143011"/>
                <a:ext cx="28152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grpSp>
      </p:grpSp>
      <p:sp>
        <p:nvSpPr>
          <p:cNvPr id="4" name="Titelplatzhalter 1">
            <a:extLst>
              <a:ext uri="{FF2B5EF4-FFF2-40B4-BE49-F238E27FC236}">
                <a16:creationId xmlns:a16="http://schemas.microsoft.com/office/drawing/2014/main" xmlns="" id="{3B791110-A31A-4879-9FE1-3D19947F942E}"/>
              </a:ext>
            </a:extLst>
          </p:cNvPr>
          <p:cNvSpPr>
            <a:spLocks noGrp="1"/>
          </p:cNvSpPr>
          <p:nvPr>
            <p:ph type="title"/>
          </p:nvPr>
        </p:nvSpPr>
        <p:spPr>
          <a:xfrm>
            <a:off x="1032387" y="6446656"/>
            <a:ext cx="28110775" cy="3613965"/>
          </a:xfrm>
          <a:prstGeom prst="rect">
            <a:avLst/>
          </a:prstGeom>
        </p:spPr>
        <p:txBody>
          <a:bodyPr vert="horz" lIns="0" tIns="0" rIns="0" bIns="0" rtlCol="0" anchor="b">
            <a:noAutofit/>
          </a:bodyPr>
          <a:lstStyle>
            <a:lvl1pPr>
              <a:defRPr sz="12600"/>
            </a:lvl1pPr>
          </a:lstStyle>
          <a:p>
            <a:r>
              <a:rPr lang="de-DE"/>
              <a:t>Mastertitelformat bearbeiten</a:t>
            </a:r>
            <a:endParaRPr lang="de-DE" dirty="0"/>
          </a:p>
        </p:txBody>
      </p:sp>
      <p:sp>
        <p:nvSpPr>
          <p:cNvPr id="3" name="Textplatzhalter 2">
            <a:extLst>
              <a:ext uri="{FF2B5EF4-FFF2-40B4-BE49-F238E27FC236}">
                <a16:creationId xmlns:a16="http://schemas.microsoft.com/office/drawing/2014/main" xmlns="" id="{C3CE849B-7431-4CA9-8FCE-A9CDC94FB52A}"/>
              </a:ext>
            </a:extLst>
          </p:cNvPr>
          <p:cNvSpPr>
            <a:spLocks noGrp="1"/>
          </p:cNvSpPr>
          <p:nvPr>
            <p:ph type="body" sz="quarter" idx="10" hasCustomPrompt="1"/>
          </p:nvPr>
        </p:nvSpPr>
        <p:spPr>
          <a:xfrm>
            <a:off x="1060450" y="4625146"/>
            <a:ext cx="10224728" cy="1042987"/>
          </a:xfrm>
        </p:spPr>
        <p:txBody>
          <a:bodyPr anchor="b"/>
          <a:lstStyle>
            <a:lvl1pPr marL="0" indent="0">
              <a:buNone/>
              <a:defRPr sz="4300" b="1">
                <a:solidFill>
                  <a:schemeClr val="tx2"/>
                </a:solidFill>
              </a:defRPr>
            </a:lvl1pPr>
          </a:lstStyle>
          <a:p>
            <a:pPr lvl="0"/>
            <a:r>
              <a:rPr lang="de-DE" dirty="0"/>
              <a:t>Projektleitung: Namen hier eintragen</a:t>
            </a:r>
          </a:p>
        </p:txBody>
      </p:sp>
      <p:sp>
        <p:nvSpPr>
          <p:cNvPr id="10" name="Bildplatzhalter 9">
            <a:extLst>
              <a:ext uri="{FF2B5EF4-FFF2-40B4-BE49-F238E27FC236}">
                <a16:creationId xmlns:a16="http://schemas.microsoft.com/office/drawing/2014/main" xmlns="" id="{E25A046C-C462-4B58-A43F-5D51130631AC}"/>
              </a:ext>
            </a:extLst>
          </p:cNvPr>
          <p:cNvSpPr>
            <a:spLocks noGrp="1"/>
          </p:cNvSpPr>
          <p:nvPr>
            <p:ph type="pic" sz="quarter" idx="13"/>
          </p:nvPr>
        </p:nvSpPr>
        <p:spPr>
          <a:xfrm>
            <a:off x="1076846" y="30187241"/>
            <a:ext cx="28154313" cy="8964612"/>
          </a:xfrm>
          <a:solidFill>
            <a:schemeClr val="accent6"/>
          </a:solidFill>
        </p:spPr>
        <p:txBody>
          <a:bodyPr tIns="0" bIns="1800000" anchor="ctr"/>
          <a:lstStyle>
            <a:lvl1pPr algn="ctr">
              <a:defRPr/>
            </a:lvl1pPr>
          </a:lstStyle>
          <a:p>
            <a:r>
              <a:rPr lang="de-DE"/>
              <a:t>Bild durch Klicken auf Symbol hinzufügen</a:t>
            </a:r>
            <a:endParaRPr lang="de-DE" dirty="0"/>
          </a:p>
        </p:txBody>
      </p:sp>
      <p:sp>
        <p:nvSpPr>
          <p:cNvPr id="12" name="Textplatzhalter 11">
            <a:extLst>
              <a:ext uri="{FF2B5EF4-FFF2-40B4-BE49-F238E27FC236}">
                <a16:creationId xmlns:a16="http://schemas.microsoft.com/office/drawing/2014/main" xmlns="" id="{5348F65E-026D-440B-B464-6C86B34130F0}"/>
              </a:ext>
            </a:extLst>
          </p:cNvPr>
          <p:cNvSpPr>
            <a:spLocks noGrp="1"/>
          </p:cNvSpPr>
          <p:nvPr>
            <p:ph type="body" sz="quarter" idx="14"/>
          </p:nvPr>
        </p:nvSpPr>
        <p:spPr>
          <a:xfrm>
            <a:off x="1060450" y="39116001"/>
            <a:ext cx="18611849" cy="971549"/>
          </a:xfrm>
        </p:spPr>
        <p:txBody>
          <a:bodyPr tIns="0" anchor="ctr"/>
          <a:lstStyle>
            <a:lvl1pPr>
              <a:defRPr sz="2200" b="0">
                <a:solidFill>
                  <a:schemeClr val="tx1"/>
                </a:solidFill>
              </a:defRPr>
            </a:lvl1pPr>
          </a:lstStyle>
          <a:p>
            <a:pPr lvl="0"/>
            <a:r>
              <a:rPr lang="de-DE"/>
              <a:t>Mastertextformat bearbeiten
Zweite Ebene
Dritte Ebene
Vierte Ebene
Fünfte Ebene</a:t>
            </a:r>
            <a:endParaRPr lang="de-DE" dirty="0"/>
          </a:p>
        </p:txBody>
      </p:sp>
      <p:sp>
        <p:nvSpPr>
          <p:cNvPr id="19" name="Textplatzhalter 18">
            <a:extLst>
              <a:ext uri="{FF2B5EF4-FFF2-40B4-BE49-F238E27FC236}">
                <a16:creationId xmlns:a16="http://schemas.microsoft.com/office/drawing/2014/main" xmlns="" id="{B154822B-6A07-4D08-8587-1555F73674D0}"/>
              </a:ext>
            </a:extLst>
          </p:cNvPr>
          <p:cNvSpPr>
            <a:spLocks noGrp="1"/>
          </p:cNvSpPr>
          <p:nvPr>
            <p:ph type="body" sz="quarter" idx="19"/>
          </p:nvPr>
        </p:nvSpPr>
        <p:spPr>
          <a:xfrm>
            <a:off x="1068388" y="11393488"/>
            <a:ext cx="9028112" cy="3490912"/>
          </a:xfrm>
        </p:spPr>
        <p:txBody>
          <a:bodyPr/>
          <a:lstStyle>
            <a:lvl1pPr>
              <a:defRPr sz="3400"/>
            </a:lvl1pPr>
            <a:lvl2pPr>
              <a:defRPr/>
            </a:lvl2pPr>
            <a:lvl3pPr>
              <a:defRPr/>
            </a:lvl3pPr>
            <a:lvl4pPr>
              <a:defRPr lang="de-DE" sz="4400" b="0" kern="1200" dirty="0" smtClean="0">
                <a:solidFill>
                  <a:schemeClr val="tx1"/>
                </a:solidFill>
                <a:latin typeface="+mn-lt"/>
                <a:ea typeface="+mn-ea"/>
                <a:cs typeface="+mn-cs"/>
              </a:defRPr>
            </a:lvl4pPr>
          </a:lstStyle>
          <a:p>
            <a:pPr lvl="0"/>
            <a:r>
              <a:rPr lang="de-DE"/>
              <a:t>Mastertextformat bearbeiten
Zweite Ebene
Dritte Ebene
Vierte Ebene
Fünfte Ebene</a:t>
            </a:r>
            <a:endParaRPr lang="de-DE" dirty="0"/>
          </a:p>
        </p:txBody>
      </p:sp>
      <p:sp>
        <p:nvSpPr>
          <p:cNvPr id="21" name="Textplatzhalter 20">
            <a:extLst>
              <a:ext uri="{FF2B5EF4-FFF2-40B4-BE49-F238E27FC236}">
                <a16:creationId xmlns:a16="http://schemas.microsoft.com/office/drawing/2014/main" xmlns="" id="{A64CC86C-2430-4D53-BEB9-DB74209C9EAC}"/>
              </a:ext>
            </a:extLst>
          </p:cNvPr>
          <p:cNvSpPr>
            <a:spLocks noGrp="1"/>
          </p:cNvSpPr>
          <p:nvPr>
            <p:ph type="body" sz="quarter" idx="20"/>
          </p:nvPr>
        </p:nvSpPr>
        <p:spPr>
          <a:xfrm>
            <a:off x="1068388" y="40178928"/>
            <a:ext cx="9036050" cy="1673225"/>
          </a:xfrm>
        </p:spPr>
        <p:txBody>
          <a:bodyPr/>
          <a:lstStyle>
            <a:lvl1pPr>
              <a:lnSpc>
                <a:spcPts val="2800"/>
              </a:lnSpc>
              <a:defRPr sz="2200"/>
            </a:lvl1pPr>
          </a:lstStyle>
          <a:p>
            <a:pPr lvl="0"/>
            <a:r>
              <a:rPr lang="de-DE"/>
              <a:t>Mastertextformat bearbeiten
Zweite Ebene
Dritte Ebene
Vierte Ebene
Fünfte Ebene</a:t>
            </a:r>
            <a:endParaRPr lang="de-DE" dirty="0"/>
          </a:p>
        </p:txBody>
      </p:sp>
      <p:sp>
        <p:nvSpPr>
          <p:cNvPr id="22" name="Textplatzhalter 20">
            <a:extLst>
              <a:ext uri="{FF2B5EF4-FFF2-40B4-BE49-F238E27FC236}">
                <a16:creationId xmlns:a16="http://schemas.microsoft.com/office/drawing/2014/main" xmlns="" id="{5AF592BB-EF0A-4515-BED8-9972D7A19C6F}"/>
              </a:ext>
            </a:extLst>
          </p:cNvPr>
          <p:cNvSpPr>
            <a:spLocks noGrp="1"/>
          </p:cNvSpPr>
          <p:nvPr>
            <p:ph type="body" sz="quarter" idx="21"/>
          </p:nvPr>
        </p:nvSpPr>
        <p:spPr>
          <a:xfrm>
            <a:off x="10601325" y="40178928"/>
            <a:ext cx="9036050" cy="1673225"/>
          </a:xfrm>
        </p:spPr>
        <p:txBody>
          <a:bodyPr/>
          <a:lstStyle>
            <a:lvl1pPr>
              <a:defRPr lang="de-DE" sz="2200" b="1" kern="1200" dirty="0" smtClean="0">
                <a:solidFill>
                  <a:schemeClr val="tx2"/>
                </a:solidFill>
                <a:latin typeface="+mn-lt"/>
                <a:ea typeface="+mn-ea"/>
                <a:cs typeface="+mn-cs"/>
              </a:defRPr>
            </a:lvl1pPr>
          </a:lstStyle>
          <a:p>
            <a:pPr marL="0" lvl="0" indent="0" algn="l" defTabSz="3027487" rtl="0" eaLnBrk="1" latinLnBrk="0" hangingPunct="1">
              <a:lnSpc>
                <a:spcPts val="2800"/>
              </a:lnSpc>
              <a:spcBef>
                <a:spcPts val="0"/>
              </a:spcBef>
              <a:buClr>
                <a:schemeClr val="tx2"/>
              </a:buClr>
              <a:buFont typeface="Wingdings 2" panose="05020102010507070707" pitchFamily="18" charset="2"/>
              <a:buNone/>
            </a:pPr>
            <a:r>
              <a:rPr lang="de-DE"/>
              <a:t>Mastertextformat bearbeiten
Zweite Ebene
Dritte Ebene
Vierte Ebene
Fünfte Ebene</a:t>
            </a:r>
            <a:endParaRPr lang="de-DE" dirty="0"/>
          </a:p>
        </p:txBody>
      </p:sp>
      <p:sp>
        <p:nvSpPr>
          <p:cNvPr id="25" name="Bildplatzhalter 24">
            <a:extLst>
              <a:ext uri="{FF2B5EF4-FFF2-40B4-BE49-F238E27FC236}">
                <a16:creationId xmlns:a16="http://schemas.microsoft.com/office/drawing/2014/main" xmlns="" id="{43534F6E-59A4-4F26-8CD8-C4923EAF5A22}"/>
              </a:ext>
            </a:extLst>
          </p:cNvPr>
          <p:cNvSpPr>
            <a:spLocks noGrp="1"/>
          </p:cNvSpPr>
          <p:nvPr>
            <p:ph type="pic" sz="quarter" idx="23"/>
          </p:nvPr>
        </p:nvSpPr>
        <p:spPr>
          <a:xfrm>
            <a:off x="1076846" y="17351053"/>
            <a:ext cx="9028113" cy="5490988"/>
          </a:xfrm>
          <a:solidFill>
            <a:schemeClr val="accent6"/>
          </a:solidFill>
        </p:spPr>
        <p:txBody>
          <a:bodyPr vert="horz" lIns="0" tIns="0" rIns="0" bIns="1800000" rtlCol="0" anchor="ctr">
            <a:noAutofit/>
          </a:bodyPr>
          <a:lstStyle>
            <a:lvl1pPr>
              <a:defRPr lang="de-DE"/>
            </a:lvl1pPr>
          </a:lstStyle>
          <a:p>
            <a:pPr lvl="0" algn="ctr"/>
            <a:r>
              <a:rPr lang="de-DE"/>
              <a:t>Bild durch Klicken auf Symbol hinzufügen</a:t>
            </a:r>
          </a:p>
        </p:txBody>
      </p:sp>
      <p:sp>
        <p:nvSpPr>
          <p:cNvPr id="26" name="Textplatzhalter 11">
            <a:extLst>
              <a:ext uri="{FF2B5EF4-FFF2-40B4-BE49-F238E27FC236}">
                <a16:creationId xmlns:a16="http://schemas.microsoft.com/office/drawing/2014/main" xmlns="" id="{A8B7AEB2-3B97-40AC-9A6F-2C9F8583AC75}"/>
              </a:ext>
            </a:extLst>
          </p:cNvPr>
          <p:cNvSpPr>
            <a:spLocks noGrp="1"/>
          </p:cNvSpPr>
          <p:nvPr>
            <p:ph type="body" sz="quarter" idx="24"/>
          </p:nvPr>
        </p:nvSpPr>
        <p:spPr>
          <a:xfrm>
            <a:off x="1076846" y="22920525"/>
            <a:ext cx="9027592" cy="971549"/>
          </a:xfrm>
        </p:spPr>
        <p:txBody>
          <a:bodyPr tIns="0" anchor="ctr"/>
          <a:lstStyle>
            <a:lvl1pPr>
              <a:defRPr sz="2200" b="0">
                <a:solidFill>
                  <a:schemeClr val="tx1"/>
                </a:solidFill>
              </a:defRPr>
            </a:lvl1pPr>
          </a:lstStyle>
          <a:p>
            <a:pPr lvl="0"/>
            <a:r>
              <a:rPr lang="de-DE"/>
              <a:t>Mastertextformat bearbeiten
Zweite Ebene
Dritte Ebene
Vierte Ebene
Fünfte Ebene</a:t>
            </a:r>
            <a:endParaRPr lang="de-DE" dirty="0"/>
          </a:p>
        </p:txBody>
      </p:sp>
      <p:sp>
        <p:nvSpPr>
          <p:cNvPr id="29" name="Textplatzhalter 28">
            <a:extLst>
              <a:ext uri="{FF2B5EF4-FFF2-40B4-BE49-F238E27FC236}">
                <a16:creationId xmlns:a16="http://schemas.microsoft.com/office/drawing/2014/main" xmlns="" id="{EF212F43-3BA1-46F2-85E3-0A923A269F30}"/>
              </a:ext>
            </a:extLst>
          </p:cNvPr>
          <p:cNvSpPr>
            <a:spLocks noGrp="1"/>
          </p:cNvSpPr>
          <p:nvPr>
            <p:ph type="body" sz="quarter" idx="25"/>
          </p:nvPr>
        </p:nvSpPr>
        <p:spPr>
          <a:xfrm>
            <a:off x="1076846" y="15460663"/>
            <a:ext cx="9028111" cy="1349375"/>
          </a:xfrm>
        </p:spPr>
        <p:txBody>
          <a:bodyPr/>
          <a:lstStyle/>
          <a:p>
            <a:pPr lvl="0"/>
            <a:r>
              <a:rPr lang="de-DE"/>
              <a:t>Mastertextformat bearbeiten
Zweite Ebene
Dritte Ebene
Vierte Ebene
Fünfte Ebene</a:t>
            </a:r>
          </a:p>
        </p:txBody>
      </p:sp>
      <p:sp>
        <p:nvSpPr>
          <p:cNvPr id="30" name="Textplatzhalter 28">
            <a:extLst>
              <a:ext uri="{FF2B5EF4-FFF2-40B4-BE49-F238E27FC236}">
                <a16:creationId xmlns:a16="http://schemas.microsoft.com/office/drawing/2014/main" xmlns="" id="{6782E121-DCCB-4432-A7CC-8B2F07C73E83}"/>
              </a:ext>
            </a:extLst>
          </p:cNvPr>
          <p:cNvSpPr>
            <a:spLocks noGrp="1"/>
          </p:cNvSpPr>
          <p:nvPr>
            <p:ph type="body" sz="quarter" idx="26"/>
          </p:nvPr>
        </p:nvSpPr>
        <p:spPr>
          <a:xfrm>
            <a:off x="1076846" y="24119063"/>
            <a:ext cx="9028111" cy="5564012"/>
          </a:xfrm>
        </p:spPr>
        <p:txBody>
          <a:bodyPr/>
          <a:lstStyle/>
          <a:p>
            <a:pPr lvl="0"/>
            <a:r>
              <a:rPr lang="de-DE"/>
              <a:t>Mastertextformat bearbeiten
Zweite Ebene
Dritte Ebene
Vierte Ebene
Fünfte Ebene</a:t>
            </a:r>
            <a:endParaRPr lang="de-DE" dirty="0"/>
          </a:p>
        </p:txBody>
      </p:sp>
      <p:sp>
        <p:nvSpPr>
          <p:cNvPr id="32" name="Textplatzhalter 31">
            <a:extLst>
              <a:ext uri="{FF2B5EF4-FFF2-40B4-BE49-F238E27FC236}">
                <a16:creationId xmlns:a16="http://schemas.microsoft.com/office/drawing/2014/main" xmlns="" id="{1DCC7F45-21A7-4B4D-8C80-166377818316}"/>
              </a:ext>
            </a:extLst>
          </p:cNvPr>
          <p:cNvSpPr>
            <a:spLocks noGrp="1"/>
          </p:cNvSpPr>
          <p:nvPr>
            <p:ph type="body" sz="quarter" idx="27"/>
          </p:nvPr>
        </p:nvSpPr>
        <p:spPr>
          <a:xfrm>
            <a:off x="10620376" y="11393488"/>
            <a:ext cx="9017000" cy="18289587"/>
          </a:xfrm>
        </p:spPr>
        <p:txBody>
          <a:bodyPr/>
          <a:lstStyle/>
          <a:p>
            <a:pPr lvl="0"/>
            <a:r>
              <a:rPr lang="de-DE"/>
              <a:t>Mastertextformat bearbeiten
Zweite Ebene
Dritte Ebene
Vierte Ebene
Fünfte Ebene</a:t>
            </a:r>
            <a:endParaRPr lang="de-DE" dirty="0"/>
          </a:p>
        </p:txBody>
      </p:sp>
      <p:sp>
        <p:nvSpPr>
          <p:cNvPr id="33" name="Textplatzhalter 31">
            <a:extLst>
              <a:ext uri="{FF2B5EF4-FFF2-40B4-BE49-F238E27FC236}">
                <a16:creationId xmlns:a16="http://schemas.microsoft.com/office/drawing/2014/main" xmlns="" id="{52B310DB-48BD-4853-BC54-BFC72845448E}"/>
              </a:ext>
            </a:extLst>
          </p:cNvPr>
          <p:cNvSpPr>
            <a:spLocks noGrp="1"/>
          </p:cNvSpPr>
          <p:nvPr>
            <p:ph type="body" sz="quarter" idx="28"/>
          </p:nvPr>
        </p:nvSpPr>
        <p:spPr>
          <a:xfrm>
            <a:off x="20161087" y="11393488"/>
            <a:ext cx="9070072" cy="18289587"/>
          </a:xfrm>
        </p:spPr>
        <p:txBody>
          <a:bodyPr/>
          <a:lstStyle/>
          <a:p>
            <a:pPr lvl="0"/>
            <a:r>
              <a:rPr lang="de-DE"/>
              <a:t>Mastertextformat bearbeiten
Zweite Ebene
Dritte Ebene
Vierte Ebene
Fünfte Ebene</a:t>
            </a:r>
          </a:p>
        </p:txBody>
      </p:sp>
    </p:spTree>
    <p:extLst>
      <p:ext uri="{BB962C8B-B14F-4D97-AF65-F5344CB8AC3E}">
        <p14:creationId xmlns:p14="http://schemas.microsoft.com/office/powerpoint/2010/main" val="915835150"/>
      </p:ext>
    </p:extLst>
  </p:cSld>
  <p:clrMapOvr>
    <a:masterClrMapping/>
  </p:clrMapOvr>
  <p:extLst>
    <p:ext uri="{DCECCB84-F9BA-43D5-87BE-67443E8EF086}">
      <p15:sldGuideLst xmlns:p15="http://schemas.microsoft.com/office/powerpoint/2012/main">
        <p15:guide id="1" orient="horz" pos="18993">
          <p15:clr>
            <a:srgbClr val="FBAE40"/>
          </p15:clr>
        </p15:guide>
        <p15:guide id="2" orient="horz" pos="18698">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lakat 2">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2E1B7D7A-4CD3-40EF-BFA4-7E01416187EF}"/>
              </a:ext>
            </a:extLst>
          </p:cNvPr>
          <p:cNvSpPr>
            <a:spLocks noGrp="1"/>
          </p:cNvSpPr>
          <p:nvPr>
            <p:ph type="title"/>
          </p:nvPr>
        </p:nvSpPr>
        <p:spPr/>
        <p:txBody>
          <a:bodyPr/>
          <a:lstStyle>
            <a:lvl1pPr>
              <a:defRPr sz="12600"/>
            </a:lvl1pPr>
          </a:lstStyle>
          <a:p>
            <a:r>
              <a:rPr lang="de-DE"/>
              <a:t>Mastertitelformat bearbeiten</a:t>
            </a:r>
          </a:p>
        </p:txBody>
      </p:sp>
      <p:sp>
        <p:nvSpPr>
          <p:cNvPr id="9" name="Bildplatzhalter 9">
            <a:extLst>
              <a:ext uri="{FF2B5EF4-FFF2-40B4-BE49-F238E27FC236}">
                <a16:creationId xmlns:a16="http://schemas.microsoft.com/office/drawing/2014/main" xmlns="" id="{C0E25232-A4AB-4659-B03D-9133C243D2C6}"/>
              </a:ext>
            </a:extLst>
          </p:cNvPr>
          <p:cNvSpPr>
            <a:spLocks noGrp="1"/>
          </p:cNvSpPr>
          <p:nvPr>
            <p:ph type="pic" sz="quarter" idx="13"/>
          </p:nvPr>
        </p:nvSpPr>
        <p:spPr>
          <a:xfrm>
            <a:off x="0" y="10601324"/>
            <a:ext cx="30275213" cy="9504363"/>
          </a:xfrm>
          <a:solidFill>
            <a:schemeClr val="accent6"/>
          </a:solidFill>
        </p:spPr>
        <p:txBody>
          <a:bodyPr tIns="0" bIns="1800000" anchor="ctr"/>
          <a:lstStyle>
            <a:lvl1pPr algn="ctr">
              <a:defRPr/>
            </a:lvl1pPr>
          </a:lstStyle>
          <a:p>
            <a:r>
              <a:rPr lang="de-DE"/>
              <a:t>Bild durch Klicken auf Symbol hinzufügen</a:t>
            </a:r>
            <a:endParaRPr lang="de-DE" dirty="0"/>
          </a:p>
        </p:txBody>
      </p:sp>
      <p:sp>
        <p:nvSpPr>
          <p:cNvPr id="10" name="Textplatzhalter 2">
            <a:extLst>
              <a:ext uri="{FF2B5EF4-FFF2-40B4-BE49-F238E27FC236}">
                <a16:creationId xmlns:a16="http://schemas.microsoft.com/office/drawing/2014/main" xmlns="" id="{EED79768-004D-426D-9307-C1A10B55FD61}"/>
              </a:ext>
            </a:extLst>
          </p:cNvPr>
          <p:cNvSpPr>
            <a:spLocks noGrp="1"/>
          </p:cNvSpPr>
          <p:nvPr>
            <p:ph type="body" sz="quarter" idx="10" hasCustomPrompt="1"/>
          </p:nvPr>
        </p:nvSpPr>
        <p:spPr>
          <a:xfrm>
            <a:off x="1060450" y="4625146"/>
            <a:ext cx="10224728" cy="1042987"/>
          </a:xfrm>
        </p:spPr>
        <p:txBody>
          <a:bodyPr anchor="b"/>
          <a:lstStyle>
            <a:lvl1pPr marL="0" indent="0">
              <a:buNone/>
              <a:defRPr sz="4300" b="1">
                <a:solidFill>
                  <a:schemeClr val="tx2"/>
                </a:solidFill>
              </a:defRPr>
            </a:lvl1pPr>
          </a:lstStyle>
          <a:p>
            <a:pPr lvl="0"/>
            <a:r>
              <a:rPr lang="de-DE" dirty="0"/>
              <a:t>Projektleitung: Namen hier eintragen</a:t>
            </a:r>
          </a:p>
        </p:txBody>
      </p:sp>
      <p:sp>
        <p:nvSpPr>
          <p:cNvPr id="11" name="Textplatzhalter 28">
            <a:extLst>
              <a:ext uri="{FF2B5EF4-FFF2-40B4-BE49-F238E27FC236}">
                <a16:creationId xmlns:a16="http://schemas.microsoft.com/office/drawing/2014/main" xmlns="" id="{C5202962-4B2C-4544-A711-744C8716C7EA}"/>
              </a:ext>
            </a:extLst>
          </p:cNvPr>
          <p:cNvSpPr>
            <a:spLocks noGrp="1"/>
          </p:cNvSpPr>
          <p:nvPr>
            <p:ph type="body" sz="quarter" idx="26"/>
          </p:nvPr>
        </p:nvSpPr>
        <p:spPr>
          <a:xfrm>
            <a:off x="1076846" y="27051000"/>
            <a:ext cx="9028111" cy="12604464"/>
          </a:xfrm>
        </p:spPr>
        <p:txBody>
          <a:bodyPr/>
          <a:lstStyle/>
          <a:p>
            <a:pPr lvl="0"/>
            <a:r>
              <a:rPr lang="de-DE"/>
              <a:t>Mastertextformat bearbeiten
Zweite Ebene
Dritte Ebene
Vierte Ebene
Fünfte Ebene</a:t>
            </a:r>
            <a:endParaRPr lang="de-DE" dirty="0"/>
          </a:p>
        </p:txBody>
      </p:sp>
      <p:sp>
        <p:nvSpPr>
          <p:cNvPr id="12" name="Textplatzhalter 31">
            <a:extLst>
              <a:ext uri="{FF2B5EF4-FFF2-40B4-BE49-F238E27FC236}">
                <a16:creationId xmlns:a16="http://schemas.microsoft.com/office/drawing/2014/main" xmlns="" id="{4EBEFE63-64B6-4DBC-B6D0-91556F42890B}"/>
              </a:ext>
            </a:extLst>
          </p:cNvPr>
          <p:cNvSpPr>
            <a:spLocks noGrp="1"/>
          </p:cNvSpPr>
          <p:nvPr>
            <p:ph type="body" sz="quarter" idx="27"/>
          </p:nvPr>
        </p:nvSpPr>
        <p:spPr>
          <a:xfrm>
            <a:off x="10610851" y="21450300"/>
            <a:ext cx="9017000" cy="3804009"/>
          </a:xfrm>
        </p:spPr>
        <p:txBody>
          <a:bodyPr/>
          <a:lstStyle/>
          <a:p>
            <a:pPr lvl="0"/>
            <a:r>
              <a:rPr lang="de-DE"/>
              <a:t>Mastertextformat bearbeiten
Zweite Ebene
Dritte Ebene
Vierte Ebene
Fünfte Ebene</a:t>
            </a:r>
            <a:endParaRPr lang="de-DE" dirty="0"/>
          </a:p>
        </p:txBody>
      </p:sp>
      <p:sp>
        <p:nvSpPr>
          <p:cNvPr id="13" name="Textplatzhalter 31">
            <a:extLst>
              <a:ext uri="{FF2B5EF4-FFF2-40B4-BE49-F238E27FC236}">
                <a16:creationId xmlns:a16="http://schemas.microsoft.com/office/drawing/2014/main" xmlns="" id="{FC084A3E-734B-41DE-A44D-96B84BA837C9}"/>
              </a:ext>
            </a:extLst>
          </p:cNvPr>
          <p:cNvSpPr>
            <a:spLocks noGrp="1"/>
          </p:cNvSpPr>
          <p:nvPr>
            <p:ph type="body" sz="quarter" idx="28"/>
          </p:nvPr>
        </p:nvSpPr>
        <p:spPr>
          <a:xfrm>
            <a:off x="20161087" y="21450300"/>
            <a:ext cx="9070072" cy="18205164"/>
          </a:xfrm>
        </p:spPr>
        <p:txBody>
          <a:bodyPr/>
          <a:lstStyle/>
          <a:p>
            <a:pPr lvl="0"/>
            <a:r>
              <a:rPr lang="de-DE"/>
              <a:t>Mastertextformat bearbeiten
Zweite Ebene
Dritte Ebene
Vierte Ebene
Fünfte Ebene</a:t>
            </a:r>
          </a:p>
        </p:txBody>
      </p:sp>
      <p:sp>
        <p:nvSpPr>
          <p:cNvPr id="14" name="Textplatzhalter 28">
            <a:extLst>
              <a:ext uri="{FF2B5EF4-FFF2-40B4-BE49-F238E27FC236}">
                <a16:creationId xmlns:a16="http://schemas.microsoft.com/office/drawing/2014/main" xmlns="" id="{FF400771-024C-40B0-9D57-44DFCC244A09}"/>
              </a:ext>
            </a:extLst>
          </p:cNvPr>
          <p:cNvSpPr>
            <a:spLocks noGrp="1"/>
          </p:cNvSpPr>
          <p:nvPr>
            <p:ph type="body" sz="quarter" idx="29"/>
          </p:nvPr>
        </p:nvSpPr>
        <p:spPr>
          <a:xfrm>
            <a:off x="1086015" y="21107400"/>
            <a:ext cx="9028111" cy="5407049"/>
          </a:xfrm>
        </p:spPr>
        <p:txBody>
          <a:bodyPr/>
          <a:lstStyle>
            <a:lvl1pPr>
              <a:lnSpc>
                <a:spcPts val="8800"/>
              </a:lnSpc>
              <a:defRPr sz="7200" b="0"/>
            </a:lvl1pPr>
          </a:lstStyle>
          <a:p>
            <a:pPr lvl="0"/>
            <a:r>
              <a:rPr lang="de-DE"/>
              <a:t>Mastertextformat bearbeiten
Zweite Ebene
Dritte Ebene
Vierte Ebene
Fünfte Ebene</a:t>
            </a:r>
            <a:endParaRPr lang="de-DE" dirty="0"/>
          </a:p>
        </p:txBody>
      </p:sp>
      <p:sp>
        <p:nvSpPr>
          <p:cNvPr id="15" name="Bildplatzhalter 24">
            <a:extLst>
              <a:ext uri="{FF2B5EF4-FFF2-40B4-BE49-F238E27FC236}">
                <a16:creationId xmlns:a16="http://schemas.microsoft.com/office/drawing/2014/main" xmlns="" id="{D9114194-34D0-4D0B-9137-5BA03BB8796D}"/>
              </a:ext>
            </a:extLst>
          </p:cNvPr>
          <p:cNvSpPr>
            <a:spLocks noGrp="1"/>
          </p:cNvSpPr>
          <p:nvPr>
            <p:ph type="pic" sz="quarter" idx="23"/>
          </p:nvPr>
        </p:nvSpPr>
        <p:spPr>
          <a:xfrm>
            <a:off x="10601325" y="25737618"/>
            <a:ext cx="9028113" cy="5490988"/>
          </a:xfrm>
          <a:solidFill>
            <a:schemeClr val="accent6"/>
          </a:solidFill>
        </p:spPr>
        <p:txBody>
          <a:bodyPr vert="horz" lIns="0" tIns="0" rIns="0" bIns="1800000" rtlCol="0" anchor="ctr">
            <a:noAutofit/>
          </a:bodyPr>
          <a:lstStyle>
            <a:lvl1pPr>
              <a:defRPr lang="de-DE"/>
            </a:lvl1pPr>
          </a:lstStyle>
          <a:p>
            <a:pPr lvl="0" algn="ctr"/>
            <a:r>
              <a:rPr lang="de-DE"/>
              <a:t>Bild durch Klicken auf Symbol hinzufügen</a:t>
            </a:r>
          </a:p>
        </p:txBody>
      </p:sp>
      <p:sp>
        <p:nvSpPr>
          <p:cNvPr id="16" name="Textplatzhalter 11">
            <a:extLst>
              <a:ext uri="{FF2B5EF4-FFF2-40B4-BE49-F238E27FC236}">
                <a16:creationId xmlns:a16="http://schemas.microsoft.com/office/drawing/2014/main" xmlns="" id="{2CDD466D-389D-44E6-9174-5BC621C65891}"/>
              </a:ext>
            </a:extLst>
          </p:cNvPr>
          <p:cNvSpPr>
            <a:spLocks noGrp="1"/>
          </p:cNvSpPr>
          <p:nvPr>
            <p:ph type="body" sz="quarter" idx="24"/>
          </p:nvPr>
        </p:nvSpPr>
        <p:spPr>
          <a:xfrm>
            <a:off x="10601325" y="31307090"/>
            <a:ext cx="9027592" cy="971549"/>
          </a:xfrm>
        </p:spPr>
        <p:txBody>
          <a:bodyPr tIns="0" anchor="ctr"/>
          <a:lstStyle>
            <a:lvl1pPr>
              <a:defRPr sz="2200" b="0">
                <a:solidFill>
                  <a:schemeClr val="tx1"/>
                </a:solidFill>
              </a:defRPr>
            </a:lvl1pPr>
          </a:lstStyle>
          <a:p>
            <a:pPr lvl="0"/>
            <a:r>
              <a:rPr lang="de-DE"/>
              <a:t>Mastertextformat bearbeiten
Zweite Ebene
Dritte Ebene
Vierte Ebene
Fünfte Ebene</a:t>
            </a:r>
            <a:endParaRPr lang="de-DE" dirty="0"/>
          </a:p>
        </p:txBody>
      </p:sp>
      <p:sp>
        <p:nvSpPr>
          <p:cNvPr id="17" name="Textplatzhalter 31">
            <a:extLst>
              <a:ext uri="{FF2B5EF4-FFF2-40B4-BE49-F238E27FC236}">
                <a16:creationId xmlns:a16="http://schemas.microsoft.com/office/drawing/2014/main" xmlns="" id="{5CD7D64E-352D-4D8C-AB2B-21A5643F9853}"/>
              </a:ext>
            </a:extLst>
          </p:cNvPr>
          <p:cNvSpPr>
            <a:spLocks noGrp="1"/>
          </p:cNvSpPr>
          <p:nvPr>
            <p:ph type="body" sz="quarter" idx="30"/>
          </p:nvPr>
        </p:nvSpPr>
        <p:spPr>
          <a:xfrm>
            <a:off x="10611581" y="32553098"/>
            <a:ext cx="9017000" cy="7102652"/>
          </a:xfrm>
        </p:spPr>
        <p:txBody>
          <a:bodyPr/>
          <a:lstStyle/>
          <a:p>
            <a:pPr lvl="0"/>
            <a:r>
              <a:rPr lang="de-DE"/>
              <a:t>Mastertextformat bearbeiten
Zweite Ebene
Dritte Ebene
Vierte Ebene
Fünfte Ebene</a:t>
            </a:r>
            <a:endParaRPr lang="de-DE" dirty="0"/>
          </a:p>
        </p:txBody>
      </p:sp>
      <p:sp>
        <p:nvSpPr>
          <p:cNvPr id="18" name="Textplatzhalter 20">
            <a:extLst>
              <a:ext uri="{FF2B5EF4-FFF2-40B4-BE49-F238E27FC236}">
                <a16:creationId xmlns:a16="http://schemas.microsoft.com/office/drawing/2014/main" xmlns="" id="{21966EDB-4915-4FF2-B00E-9BE10A97FC43}"/>
              </a:ext>
            </a:extLst>
          </p:cNvPr>
          <p:cNvSpPr>
            <a:spLocks noGrp="1"/>
          </p:cNvSpPr>
          <p:nvPr>
            <p:ph type="body" sz="quarter" idx="20"/>
          </p:nvPr>
        </p:nvSpPr>
        <p:spPr>
          <a:xfrm>
            <a:off x="1068388" y="40178928"/>
            <a:ext cx="9036050" cy="1673225"/>
          </a:xfrm>
        </p:spPr>
        <p:txBody>
          <a:bodyPr/>
          <a:lstStyle>
            <a:lvl1pPr>
              <a:lnSpc>
                <a:spcPts val="2800"/>
              </a:lnSpc>
              <a:defRPr sz="2200"/>
            </a:lvl1pPr>
          </a:lstStyle>
          <a:p>
            <a:pPr lvl="0"/>
            <a:r>
              <a:rPr lang="de-DE"/>
              <a:t>Mastertextformat bearbeiten
Zweite Ebene
Dritte Ebene
Vierte Ebene
Fünfte Ebene</a:t>
            </a:r>
            <a:endParaRPr lang="de-DE" dirty="0"/>
          </a:p>
        </p:txBody>
      </p:sp>
      <p:sp>
        <p:nvSpPr>
          <p:cNvPr id="19" name="Textplatzhalter 20">
            <a:extLst>
              <a:ext uri="{FF2B5EF4-FFF2-40B4-BE49-F238E27FC236}">
                <a16:creationId xmlns:a16="http://schemas.microsoft.com/office/drawing/2014/main" xmlns="" id="{5110F037-B0FF-486D-B620-B7BBC6E48D58}"/>
              </a:ext>
            </a:extLst>
          </p:cNvPr>
          <p:cNvSpPr>
            <a:spLocks noGrp="1"/>
          </p:cNvSpPr>
          <p:nvPr>
            <p:ph type="body" sz="quarter" idx="21"/>
          </p:nvPr>
        </p:nvSpPr>
        <p:spPr>
          <a:xfrm>
            <a:off x="10601325" y="40178928"/>
            <a:ext cx="9036050" cy="1673225"/>
          </a:xfrm>
        </p:spPr>
        <p:txBody>
          <a:bodyPr/>
          <a:lstStyle>
            <a:lvl1pPr>
              <a:defRPr lang="de-DE" sz="2200" b="1" kern="1200" dirty="0" smtClean="0">
                <a:solidFill>
                  <a:schemeClr val="tx2"/>
                </a:solidFill>
                <a:latin typeface="+mn-lt"/>
                <a:ea typeface="+mn-ea"/>
                <a:cs typeface="+mn-cs"/>
              </a:defRPr>
            </a:lvl1pPr>
          </a:lstStyle>
          <a:p>
            <a:pPr marL="0" lvl="0" indent="0" algn="l" defTabSz="3027487" rtl="0" eaLnBrk="1" latinLnBrk="0" hangingPunct="1">
              <a:lnSpc>
                <a:spcPts val="2800"/>
              </a:lnSpc>
              <a:spcBef>
                <a:spcPts val="0"/>
              </a:spcBef>
              <a:buClr>
                <a:schemeClr val="tx2"/>
              </a:buClr>
              <a:buFont typeface="Wingdings 2" panose="05020102010507070707" pitchFamily="18" charset="2"/>
              <a:buNone/>
            </a:pPr>
            <a:r>
              <a:rPr lang="de-DE"/>
              <a:t>Mastertextformat bearbeiten
Zweite Ebene
Dritte Ebene
Vierte Ebene
Fünfte Ebene</a:t>
            </a:r>
            <a:endParaRPr lang="de-DE" dirty="0"/>
          </a:p>
        </p:txBody>
      </p:sp>
      <p:sp>
        <p:nvSpPr>
          <p:cNvPr id="20" name="Textplatzhalter 5">
            <a:extLst>
              <a:ext uri="{FF2B5EF4-FFF2-40B4-BE49-F238E27FC236}">
                <a16:creationId xmlns:a16="http://schemas.microsoft.com/office/drawing/2014/main" xmlns="" id="{6ED14871-D574-4A02-85BC-D0D8CF115144}"/>
              </a:ext>
            </a:extLst>
          </p:cNvPr>
          <p:cNvSpPr>
            <a:spLocks noGrp="1"/>
          </p:cNvSpPr>
          <p:nvPr>
            <p:ph type="body" sz="quarter" idx="31" hasCustomPrompt="1"/>
          </p:nvPr>
        </p:nvSpPr>
        <p:spPr>
          <a:xfrm>
            <a:off x="1085850" y="17153409"/>
            <a:ext cx="28152725" cy="3565525"/>
          </a:xfrm>
        </p:spPr>
        <p:txBody>
          <a:bodyPr anchor="b"/>
          <a:lstStyle>
            <a:lvl1pPr>
              <a:defRPr sz="28700" i="1">
                <a:solidFill>
                  <a:schemeClr val="accent3"/>
                </a:solidFill>
              </a:defRPr>
            </a:lvl1pPr>
          </a:lstStyle>
          <a:p>
            <a:pPr lvl="0"/>
            <a:r>
              <a:rPr lang="de-DE" dirty="0"/>
              <a:t>Schlagwort</a:t>
            </a:r>
          </a:p>
        </p:txBody>
      </p:sp>
    </p:spTree>
    <p:extLst>
      <p:ext uri="{BB962C8B-B14F-4D97-AF65-F5344CB8AC3E}">
        <p14:creationId xmlns:p14="http://schemas.microsoft.com/office/powerpoint/2010/main" val="696154691"/>
      </p:ext>
    </p:extLst>
  </p:cSld>
  <p:clrMapOvr>
    <a:masterClrMapping/>
  </p:clrMapOvr>
  <p:extLst>
    <p:ext uri="{DCECCB84-F9BA-43D5-87BE-67443E8EF086}">
      <p15:sldGuideLst xmlns:p15="http://schemas.microsoft.com/office/powerpoint/2012/main">
        <p15:guide id="1" orient="horz" pos="17040" userDrawn="1">
          <p15:clr>
            <a:srgbClr val="FBAE40"/>
          </p15:clr>
        </p15:guide>
        <p15:guide id="2" orient="horz" pos="13296" userDrawn="1">
          <p15:clr>
            <a:srgbClr val="FBAE40"/>
          </p15:clr>
        </p15:guide>
        <p15:guide id="3" orient="horz" pos="12665" userDrawn="1">
          <p15:clr>
            <a:srgbClr val="FBAE40"/>
          </p15:clr>
        </p15:guide>
        <p15:guide id="4" orient="horz" pos="24980" userDrawn="1">
          <p15:clr>
            <a:srgbClr val="FBAE40"/>
          </p15:clr>
        </p15:guide>
        <p15:guide id="5" orient="horz" pos="13504" userDrawn="1">
          <p15:clr>
            <a:srgbClr val="FBAE40"/>
          </p15:clr>
        </p15:guide>
        <p15:guide id="6" orient="horz" pos="16203"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lakat 2 blau">
    <p:spTree>
      <p:nvGrpSpPr>
        <p:cNvPr id="1" name=""/>
        <p:cNvGrpSpPr/>
        <p:nvPr/>
      </p:nvGrpSpPr>
      <p:grpSpPr>
        <a:xfrm>
          <a:off x="0" y="0"/>
          <a:ext cx="0" cy="0"/>
          <a:chOff x="0" y="0"/>
          <a:chExt cx="0" cy="0"/>
        </a:xfrm>
      </p:grpSpPr>
      <p:grpSp>
        <p:nvGrpSpPr>
          <p:cNvPr id="5" name="Gruppieren 4">
            <a:extLst>
              <a:ext uri="{FF2B5EF4-FFF2-40B4-BE49-F238E27FC236}">
                <a16:creationId xmlns:a16="http://schemas.microsoft.com/office/drawing/2014/main" xmlns="" id="{96E08A5D-FBC0-494D-8883-D4F47F6BAD7B}"/>
              </a:ext>
            </a:extLst>
          </p:cNvPr>
          <p:cNvGrpSpPr/>
          <p:nvPr userDrawn="1"/>
        </p:nvGrpSpPr>
        <p:grpSpPr>
          <a:xfrm>
            <a:off x="0" y="10601325"/>
            <a:ext cx="30275213" cy="32202438"/>
            <a:chOff x="0" y="10601325"/>
            <a:chExt cx="30275213" cy="32202438"/>
          </a:xfrm>
        </p:grpSpPr>
        <p:sp>
          <p:nvSpPr>
            <p:cNvPr id="18" name="Rechteck 17">
              <a:extLst>
                <a:ext uri="{FF2B5EF4-FFF2-40B4-BE49-F238E27FC236}">
                  <a16:creationId xmlns:a16="http://schemas.microsoft.com/office/drawing/2014/main" xmlns="" id="{AEFE1911-4B40-444C-AB8B-43E4F1F86D5A}"/>
                </a:ext>
              </a:extLst>
            </p:cNvPr>
            <p:cNvSpPr/>
            <p:nvPr userDrawn="1"/>
          </p:nvSpPr>
          <p:spPr>
            <a:xfrm>
              <a:off x="0" y="10601325"/>
              <a:ext cx="30275213" cy="31613475"/>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nvGrpSpPr>
            <p:cNvPr id="19" name="Gruppieren 18">
              <a:extLst>
                <a:ext uri="{FF2B5EF4-FFF2-40B4-BE49-F238E27FC236}">
                  <a16:creationId xmlns:a16="http://schemas.microsoft.com/office/drawing/2014/main" xmlns="" id="{7558F919-B51A-4B4A-8367-ACEB317A1803}"/>
                </a:ext>
              </a:extLst>
            </p:cNvPr>
            <p:cNvGrpSpPr/>
            <p:nvPr userDrawn="1"/>
          </p:nvGrpSpPr>
          <p:grpSpPr>
            <a:xfrm>
              <a:off x="0" y="40143011"/>
              <a:ext cx="30275213" cy="2660752"/>
              <a:chOff x="0" y="40143011"/>
              <a:chExt cx="30275213" cy="2660752"/>
            </a:xfrm>
          </p:grpSpPr>
          <p:sp>
            <p:nvSpPr>
              <p:cNvPr id="20" name="Rechteck 19">
                <a:extLst>
                  <a:ext uri="{FF2B5EF4-FFF2-40B4-BE49-F238E27FC236}">
                    <a16:creationId xmlns:a16="http://schemas.microsoft.com/office/drawing/2014/main" xmlns="" id="{2F5C6310-8B48-49BF-9320-A2E9554FAB4B}"/>
                  </a:ext>
                </a:extLst>
              </p:cNvPr>
              <p:cNvSpPr/>
              <p:nvPr userDrawn="1"/>
            </p:nvSpPr>
            <p:spPr>
              <a:xfrm>
                <a:off x="0" y="42068177"/>
                <a:ext cx="30275213" cy="73558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1" name="Textfeld 20">
                <a:extLst>
                  <a:ext uri="{FF2B5EF4-FFF2-40B4-BE49-F238E27FC236}">
                    <a16:creationId xmlns:a16="http://schemas.microsoft.com/office/drawing/2014/main" xmlns="" id="{4F733BA7-F3E4-4102-BB4F-15915A808CB4}"/>
                  </a:ext>
                </a:extLst>
              </p:cNvPr>
              <p:cNvSpPr txBox="1"/>
              <p:nvPr userDrawn="1"/>
            </p:nvSpPr>
            <p:spPr>
              <a:xfrm>
                <a:off x="27198946" y="41204081"/>
                <a:ext cx="2232248" cy="769441"/>
              </a:xfrm>
              <a:prstGeom prst="rect">
                <a:avLst/>
              </a:prstGeom>
              <a:noFill/>
            </p:spPr>
            <p:txBody>
              <a:bodyPr wrap="square" rtlCol="0">
                <a:spAutoFit/>
              </a:bodyPr>
              <a:lstStyle/>
              <a:p>
                <a:pPr algn="l"/>
                <a:r>
                  <a:rPr lang="de-DE" sz="4400" b="1" dirty="0">
                    <a:solidFill>
                      <a:schemeClr val="tx2"/>
                    </a:solidFill>
                    <a:latin typeface="+mj-lt"/>
                  </a:rPr>
                  <a:t>hhu.de</a:t>
                </a:r>
              </a:p>
            </p:txBody>
          </p:sp>
          <p:cxnSp>
            <p:nvCxnSpPr>
              <p:cNvPr id="22" name="Gerader Verbinder 21">
                <a:extLst>
                  <a:ext uri="{FF2B5EF4-FFF2-40B4-BE49-F238E27FC236}">
                    <a16:creationId xmlns:a16="http://schemas.microsoft.com/office/drawing/2014/main" xmlns="" id="{0D7C9DA0-45AD-41CB-8990-CA5B549D1202}"/>
                  </a:ext>
                </a:extLst>
              </p:cNvPr>
              <p:cNvCxnSpPr/>
              <p:nvPr userDrawn="1"/>
            </p:nvCxnSpPr>
            <p:spPr>
              <a:xfrm>
                <a:off x="1063182" y="40143011"/>
                <a:ext cx="28152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grpSp>
      </p:grpSp>
      <p:sp>
        <p:nvSpPr>
          <p:cNvPr id="2" name="Titel 1">
            <a:extLst>
              <a:ext uri="{FF2B5EF4-FFF2-40B4-BE49-F238E27FC236}">
                <a16:creationId xmlns:a16="http://schemas.microsoft.com/office/drawing/2014/main" xmlns="" id="{2E1B7D7A-4CD3-40EF-BFA4-7E01416187EF}"/>
              </a:ext>
            </a:extLst>
          </p:cNvPr>
          <p:cNvSpPr>
            <a:spLocks noGrp="1"/>
          </p:cNvSpPr>
          <p:nvPr>
            <p:ph type="title"/>
          </p:nvPr>
        </p:nvSpPr>
        <p:spPr/>
        <p:txBody>
          <a:bodyPr/>
          <a:lstStyle>
            <a:lvl1pPr>
              <a:defRPr sz="12600"/>
            </a:lvl1pPr>
          </a:lstStyle>
          <a:p>
            <a:r>
              <a:rPr lang="de-DE"/>
              <a:t>Mastertitelformat bearbeiten</a:t>
            </a:r>
          </a:p>
        </p:txBody>
      </p:sp>
      <p:sp>
        <p:nvSpPr>
          <p:cNvPr id="9" name="Bildplatzhalter 9">
            <a:extLst>
              <a:ext uri="{FF2B5EF4-FFF2-40B4-BE49-F238E27FC236}">
                <a16:creationId xmlns:a16="http://schemas.microsoft.com/office/drawing/2014/main" xmlns="" id="{C0E25232-A4AB-4659-B03D-9133C243D2C6}"/>
              </a:ext>
            </a:extLst>
          </p:cNvPr>
          <p:cNvSpPr>
            <a:spLocks noGrp="1"/>
          </p:cNvSpPr>
          <p:nvPr>
            <p:ph type="pic" sz="quarter" idx="13"/>
          </p:nvPr>
        </p:nvSpPr>
        <p:spPr>
          <a:xfrm>
            <a:off x="0" y="10601324"/>
            <a:ext cx="30275213" cy="9504363"/>
          </a:xfrm>
          <a:solidFill>
            <a:schemeClr val="accent6"/>
          </a:solidFill>
        </p:spPr>
        <p:txBody>
          <a:bodyPr tIns="0" bIns="1800000" anchor="ctr"/>
          <a:lstStyle>
            <a:lvl1pPr algn="ctr">
              <a:defRPr/>
            </a:lvl1pPr>
          </a:lstStyle>
          <a:p>
            <a:r>
              <a:rPr lang="de-DE"/>
              <a:t>Bild durch Klicken auf Symbol hinzufügen</a:t>
            </a:r>
            <a:endParaRPr lang="de-DE" dirty="0"/>
          </a:p>
        </p:txBody>
      </p:sp>
      <p:sp>
        <p:nvSpPr>
          <p:cNvPr id="10" name="Textplatzhalter 2">
            <a:extLst>
              <a:ext uri="{FF2B5EF4-FFF2-40B4-BE49-F238E27FC236}">
                <a16:creationId xmlns:a16="http://schemas.microsoft.com/office/drawing/2014/main" xmlns="" id="{EED79768-004D-426D-9307-C1A10B55FD61}"/>
              </a:ext>
            </a:extLst>
          </p:cNvPr>
          <p:cNvSpPr>
            <a:spLocks noGrp="1"/>
          </p:cNvSpPr>
          <p:nvPr>
            <p:ph type="body" sz="quarter" idx="10" hasCustomPrompt="1"/>
          </p:nvPr>
        </p:nvSpPr>
        <p:spPr>
          <a:xfrm>
            <a:off x="1060450" y="4625146"/>
            <a:ext cx="10224728" cy="1042987"/>
          </a:xfrm>
        </p:spPr>
        <p:txBody>
          <a:bodyPr anchor="b"/>
          <a:lstStyle>
            <a:lvl1pPr marL="0" indent="0">
              <a:buNone/>
              <a:defRPr sz="4300" b="1">
                <a:solidFill>
                  <a:schemeClr val="tx2"/>
                </a:solidFill>
              </a:defRPr>
            </a:lvl1pPr>
          </a:lstStyle>
          <a:p>
            <a:pPr lvl="0"/>
            <a:r>
              <a:rPr lang="de-DE" dirty="0"/>
              <a:t>Projektleitung: Namen hier eintragen</a:t>
            </a:r>
          </a:p>
        </p:txBody>
      </p:sp>
      <p:sp>
        <p:nvSpPr>
          <p:cNvPr id="11" name="Textplatzhalter 28">
            <a:extLst>
              <a:ext uri="{FF2B5EF4-FFF2-40B4-BE49-F238E27FC236}">
                <a16:creationId xmlns:a16="http://schemas.microsoft.com/office/drawing/2014/main" xmlns="" id="{C5202962-4B2C-4544-A711-744C8716C7EA}"/>
              </a:ext>
            </a:extLst>
          </p:cNvPr>
          <p:cNvSpPr>
            <a:spLocks noGrp="1"/>
          </p:cNvSpPr>
          <p:nvPr>
            <p:ph type="body" sz="quarter" idx="26"/>
          </p:nvPr>
        </p:nvSpPr>
        <p:spPr>
          <a:xfrm>
            <a:off x="1076846" y="27051000"/>
            <a:ext cx="9028111" cy="12604464"/>
          </a:xfrm>
        </p:spPr>
        <p:txBody>
          <a:bodyPr/>
          <a:lstStyle/>
          <a:p>
            <a:pPr lvl="0"/>
            <a:r>
              <a:rPr lang="de-DE"/>
              <a:t>Mastertextformat bearbeiten
Zweite Ebene
Dritte Ebene
Vierte Ebene
Fünfte Ebene</a:t>
            </a:r>
            <a:endParaRPr lang="de-DE" dirty="0"/>
          </a:p>
        </p:txBody>
      </p:sp>
      <p:sp>
        <p:nvSpPr>
          <p:cNvPr id="12" name="Textplatzhalter 31">
            <a:extLst>
              <a:ext uri="{FF2B5EF4-FFF2-40B4-BE49-F238E27FC236}">
                <a16:creationId xmlns:a16="http://schemas.microsoft.com/office/drawing/2014/main" xmlns="" id="{4EBEFE63-64B6-4DBC-B6D0-91556F42890B}"/>
              </a:ext>
            </a:extLst>
          </p:cNvPr>
          <p:cNvSpPr>
            <a:spLocks noGrp="1"/>
          </p:cNvSpPr>
          <p:nvPr>
            <p:ph type="body" sz="quarter" idx="27"/>
          </p:nvPr>
        </p:nvSpPr>
        <p:spPr>
          <a:xfrm>
            <a:off x="10610851" y="21450300"/>
            <a:ext cx="9017000" cy="3804009"/>
          </a:xfrm>
        </p:spPr>
        <p:txBody>
          <a:bodyPr/>
          <a:lstStyle/>
          <a:p>
            <a:pPr lvl="0"/>
            <a:r>
              <a:rPr lang="de-DE"/>
              <a:t>Mastertextformat bearbeiten
Zweite Ebene
Dritte Ebene
Vierte Ebene
Fünfte Ebene</a:t>
            </a:r>
            <a:endParaRPr lang="de-DE" dirty="0"/>
          </a:p>
        </p:txBody>
      </p:sp>
      <p:sp>
        <p:nvSpPr>
          <p:cNvPr id="13" name="Textplatzhalter 31">
            <a:extLst>
              <a:ext uri="{FF2B5EF4-FFF2-40B4-BE49-F238E27FC236}">
                <a16:creationId xmlns:a16="http://schemas.microsoft.com/office/drawing/2014/main" xmlns="" id="{FC084A3E-734B-41DE-A44D-96B84BA837C9}"/>
              </a:ext>
            </a:extLst>
          </p:cNvPr>
          <p:cNvSpPr>
            <a:spLocks noGrp="1"/>
          </p:cNvSpPr>
          <p:nvPr>
            <p:ph type="body" sz="quarter" idx="28"/>
          </p:nvPr>
        </p:nvSpPr>
        <p:spPr>
          <a:xfrm>
            <a:off x="20161087" y="21450300"/>
            <a:ext cx="9070072" cy="18205164"/>
          </a:xfrm>
        </p:spPr>
        <p:txBody>
          <a:bodyPr/>
          <a:lstStyle/>
          <a:p>
            <a:pPr lvl="0"/>
            <a:r>
              <a:rPr lang="de-DE"/>
              <a:t>Mastertextformat bearbeiten
Zweite Ebene
Dritte Ebene
Vierte Ebene
Fünfte Ebene</a:t>
            </a:r>
          </a:p>
        </p:txBody>
      </p:sp>
      <p:sp>
        <p:nvSpPr>
          <p:cNvPr id="14" name="Textplatzhalter 28">
            <a:extLst>
              <a:ext uri="{FF2B5EF4-FFF2-40B4-BE49-F238E27FC236}">
                <a16:creationId xmlns:a16="http://schemas.microsoft.com/office/drawing/2014/main" xmlns="" id="{FF400771-024C-40B0-9D57-44DFCC244A09}"/>
              </a:ext>
            </a:extLst>
          </p:cNvPr>
          <p:cNvSpPr>
            <a:spLocks noGrp="1"/>
          </p:cNvSpPr>
          <p:nvPr>
            <p:ph type="body" sz="quarter" idx="29"/>
          </p:nvPr>
        </p:nvSpPr>
        <p:spPr>
          <a:xfrm>
            <a:off x="1086015" y="21107400"/>
            <a:ext cx="9028111" cy="5407049"/>
          </a:xfrm>
        </p:spPr>
        <p:txBody>
          <a:bodyPr/>
          <a:lstStyle>
            <a:lvl1pPr>
              <a:lnSpc>
                <a:spcPts val="8800"/>
              </a:lnSpc>
              <a:defRPr sz="7200" b="0"/>
            </a:lvl1pPr>
          </a:lstStyle>
          <a:p>
            <a:pPr lvl="0"/>
            <a:r>
              <a:rPr lang="de-DE"/>
              <a:t>Mastertextformat bearbeiten
Zweite Ebene
Dritte Ebene
Vierte Ebene
Fünfte Ebene</a:t>
            </a:r>
            <a:endParaRPr lang="de-DE" dirty="0"/>
          </a:p>
        </p:txBody>
      </p:sp>
      <p:sp>
        <p:nvSpPr>
          <p:cNvPr id="15" name="Bildplatzhalter 24">
            <a:extLst>
              <a:ext uri="{FF2B5EF4-FFF2-40B4-BE49-F238E27FC236}">
                <a16:creationId xmlns:a16="http://schemas.microsoft.com/office/drawing/2014/main" xmlns="" id="{D9114194-34D0-4D0B-9137-5BA03BB8796D}"/>
              </a:ext>
            </a:extLst>
          </p:cNvPr>
          <p:cNvSpPr>
            <a:spLocks noGrp="1"/>
          </p:cNvSpPr>
          <p:nvPr>
            <p:ph type="pic" sz="quarter" idx="23"/>
          </p:nvPr>
        </p:nvSpPr>
        <p:spPr>
          <a:xfrm>
            <a:off x="10601325" y="25737618"/>
            <a:ext cx="9028113" cy="5490988"/>
          </a:xfrm>
          <a:solidFill>
            <a:schemeClr val="accent6"/>
          </a:solidFill>
        </p:spPr>
        <p:txBody>
          <a:bodyPr vert="horz" lIns="0" tIns="0" rIns="0" bIns="1800000" rtlCol="0" anchor="ctr">
            <a:noAutofit/>
          </a:bodyPr>
          <a:lstStyle>
            <a:lvl1pPr>
              <a:defRPr lang="de-DE"/>
            </a:lvl1pPr>
          </a:lstStyle>
          <a:p>
            <a:pPr lvl="0" algn="ctr"/>
            <a:r>
              <a:rPr lang="de-DE"/>
              <a:t>Bild durch Klicken auf Symbol hinzufügen</a:t>
            </a:r>
          </a:p>
        </p:txBody>
      </p:sp>
      <p:sp>
        <p:nvSpPr>
          <p:cNvPr id="16" name="Textplatzhalter 11">
            <a:extLst>
              <a:ext uri="{FF2B5EF4-FFF2-40B4-BE49-F238E27FC236}">
                <a16:creationId xmlns:a16="http://schemas.microsoft.com/office/drawing/2014/main" xmlns="" id="{2CDD466D-389D-44E6-9174-5BC621C65891}"/>
              </a:ext>
            </a:extLst>
          </p:cNvPr>
          <p:cNvSpPr>
            <a:spLocks noGrp="1"/>
          </p:cNvSpPr>
          <p:nvPr>
            <p:ph type="body" sz="quarter" idx="24"/>
          </p:nvPr>
        </p:nvSpPr>
        <p:spPr>
          <a:xfrm>
            <a:off x="10601325" y="31307090"/>
            <a:ext cx="9027592" cy="971549"/>
          </a:xfrm>
        </p:spPr>
        <p:txBody>
          <a:bodyPr tIns="0" anchor="ctr"/>
          <a:lstStyle>
            <a:lvl1pPr>
              <a:defRPr sz="2200" b="0">
                <a:solidFill>
                  <a:schemeClr val="tx1"/>
                </a:solidFill>
              </a:defRPr>
            </a:lvl1pPr>
          </a:lstStyle>
          <a:p>
            <a:pPr lvl="0"/>
            <a:r>
              <a:rPr lang="de-DE"/>
              <a:t>Mastertextformat bearbeiten
Zweite Ebene
Dritte Ebene
Vierte Ebene
Fünfte Ebene</a:t>
            </a:r>
            <a:endParaRPr lang="de-DE" dirty="0"/>
          </a:p>
        </p:txBody>
      </p:sp>
      <p:sp>
        <p:nvSpPr>
          <p:cNvPr id="17" name="Textplatzhalter 31">
            <a:extLst>
              <a:ext uri="{FF2B5EF4-FFF2-40B4-BE49-F238E27FC236}">
                <a16:creationId xmlns:a16="http://schemas.microsoft.com/office/drawing/2014/main" xmlns="" id="{5CD7D64E-352D-4D8C-AB2B-21A5643F9853}"/>
              </a:ext>
            </a:extLst>
          </p:cNvPr>
          <p:cNvSpPr>
            <a:spLocks noGrp="1"/>
          </p:cNvSpPr>
          <p:nvPr>
            <p:ph type="body" sz="quarter" idx="30"/>
          </p:nvPr>
        </p:nvSpPr>
        <p:spPr>
          <a:xfrm>
            <a:off x="10611581" y="32553098"/>
            <a:ext cx="9017000" cy="7102652"/>
          </a:xfrm>
        </p:spPr>
        <p:txBody>
          <a:bodyPr/>
          <a:lstStyle/>
          <a:p>
            <a:pPr lvl="0"/>
            <a:r>
              <a:rPr lang="de-DE"/>
              <a:t>Mastertextformat bearbeiten
Zweite Ebene
Dritte Ebene
Vierte Ebene
Fünfte Ebene</a:t>
            </a:r>
            <a:endParaRPr lang="de-DE" dirty="0"/>
          </a:p>
        </p:txBody>
      </p:sp>
      <p:sp>
        <p:nvSpPr>
          <p:cNvPr id="23" name="Textplatzhalter 20">
            <a:extLst>
              <a:ext uri="{FF2B5EF4-FFF2-40B4-BE49-F238E27FC236}">
                <a16:creationId xmlns:a16="http://schemas.microsoft.com/office/drawing/2014/main" xmlns="" id="{7D237EAB-E323-4C37-972A-F909C68BFE0C}"/>
              </a:ext>
            </a:extLst>
          </p:cNvPr>
          <p:cNvSpPr>
            <a:spLocks noGrp="1"/>
          </p:cNvSpPr>
          <p:nvPr>
            <p:ph type="body" sz="quarter" idx="20"/>
          </p:nvPr>
        </p:nvSpPr>
        <p:spPr>
          <a:xfrm>
            <a:off x="1068388" y="40178928"/>
            <a:ext cx="9036050" cy="1673225"/>
          </a:xfrm>
        </p:spPr>
        <p:txBody>
          <a:bodyPr/>
          <a:lstStyle>
            <a:lvl1pPr>
              <a:lnSpc>
                <a:spcPts val="2800"/>
              </a:lnSpc>
              <a:defRPr sz="2200"/>
            </a:lvl1pPr>
          </a:lstStyle>
          <a:p>
            <a:pPr lvl="0"/>
            <a:r>
              <a:rPr lang="de-DE"/>
              <a:t>Mastertextformat bearbeiten
Zweite Ebene
Dritte Ebene
Vierte Ebene
Fünfte Ebene</a:t>
            </a:r>
            <a:endParaRPr lang="de-DE" dirty="0"/>
          </a:p>
        </p:txBody>
      </p:sp>
      <p:sp>
        <p:nvSpPr>
          <p:cNvPr id="24" name="Textplatzhalter 20">
            <a:extLst>
              <a:ext uri="{FF2B5EF4-FFF2-40B4-BE49-F238E27FC236}">
                <a16:creationId xmlns:a16="http://schemas.microsoft.com/office/drawing/2014/main" xmlns="" id="{568709CB-0FBC-4667-B364-B0E99A897080}"/>
              </a:ext>
            </a:extLst>
          </p:cNvPr>
          <p:cNvSpPr>
            <a:spLocks noGrp="1"/>
          </p:cNvSpPr>
          <p:nvPr>
            <p:ph type="body" sz="quarter" idx="21"/>
          </p:nvPr>
        </p:nvSpPr>
        <p:spPr>
          <a:xfrm>
            <a:off x="10601325" y="40178928"/>
            <a:ext cx="9036050" cy="1673225"/>
          </a:xfrm>
        </p:spPr>
        <p:txBody>
          <a:bodyPr/>
          <a:lstStyle>
            <a:lvl1pPr>
              <a:defRPr lang="de-DE" sz="2200" b="1" kern="1200" dirty="0" smtClean="0">
                <a:solidFill>
                  <a:schemeClr val="tx2"/>
                </a:solidFill>
                <a:latin typeface="+mn-lt"/>
                <a:ea typeface="+mn-ea"/>
                <a:cs typeface="+mn-cs"/>
              </a:defRPr>
            </a:lvl1pPr>
          </a:lstStyle>
          <a:p>
            <a:pPr marL="0" lvl="0" indent="0" algn="l" defTabSz="3027487" rtl="0" eaLnBrk="1" latinLnBrk="0" hangingPunct="1">
              <a:lnSpc>
                <a:spcPts val="2800"/>
              </a:lnSpc>
              <a:spcBef>
                <a:spcPts val="0"/>
              </a:spcBef>
              <a:buClr>
                <a:schemeClr val="tx2"/>
              </a:buClr>
              <a:buFont typeface="Wingdings 2" panose="05020102010507070707" pitchFamily="18" charset="2"/>
              <a:buNone/>
            </a:pPr>
            <a:r>
              <a:rPr lang="de-DE"/>
              <a:t>Mastertextformat bearbeiten
Zweite Ebene
Dritte Ebene
Vierte Ebene
Fünfte Ebene</a:t>
            </a:r>
            <a:endParaRPr lang="de-DE" dirty="0"/>
          </a:p>
        </p:txBody>
      </p:sp>
      <p:sp>
        <p:nvSpPr>
          <p:cNvPr id="6" name="Textplatzhalter 5">
            <a:extLst>
              <a:ext uri="{FF2B5EF4-FFF2-40B4-BE49-F238E27FC236}">
                <a16:creationId xmlns:a16="http://schemas.microsoft.com/office/drawing/2014/main" xmlns="" id="{DBC7B3FC-8297-4132-97DF-4064ED379381}"/>
              </a:ext>
            </a:extLst>
          </p:cNvPr>
          <p:cNvSpPr>
            <a:spLocks noGrp="1"/>
          </p:cNvSpPr>
          <p:nvPr>
            <p:ph type="body" sz="quarter" idx="31" hasCustomPrompt="1"/>
          </p:nvPr>
        </p:nvSpPr>
        <p:spPr>
          <a:xfrm>
            <a:off x="1085850" y="17153409"/>
            <a:ext cx="28152725" cy="3565525"/>
          </a:xfrm>
        </p:spPr>
        <p:txBody>
          <a:bodyPr anchor="b"/>
          <a:lstStyle>
            <a:lvl1pPr>
              <a:defRPr sz="28700" i="1">
                <a:solidFill>
                  <a:schemeClr val="bg1"/>
                </a:solidFill>
              </a:defRPr>
            </a:lvl1pPr>
          </a:lstStyle>
          <a:p>
            <a:pPr lvl="0"/>
            <a:r>
              <a:rPr lang="de-DE" dirty="0"/>
              <a:t>Schlagwort</a:t>
            </a:r>
          </a:p>
        </p:txBody>
      </p:sp>
    </p:spTree>
    <p:extLst>
      <p:ext uri="{BB962C8B-B14F-4D97-AF65-F5344CB8AC3E}">
        <p14:creationId xmlns:p14="http://schemas.microsoft.com/office/powerpoint/2010/main" val="2476774872"/>
      </p:ext>
    </p:extLst>
  </p:cSld>
  <p:clrMapOvr>
    <a:masterClrMapping/>
  </p:clrMapOvr>
  <p:extLst>
    <p:ext uri="{DCECCB84-F9BA-43D5-87BE-67443E8EF086}">
      <p15:sldGuideLst xmlns:p15="http://schemas.microsoft.com/office/powerpoint/2012/main">
        <p15:guide id="1" orient="horz" pos="17040">
          <p15:clr>
            <a:srgbClr val="FBAE40"/>
          </p15:clr>
        </p15:guide>
        <p15:guide id="2" orient="horz" pos="13296">
          <p15:clr>
            <a:srgbClr val="FBAE40"/>
          </p15:clr>
        </p15:guide>
        <p15:guide id="3" orient="horz" pos="12665">
          <p15:clr>
            <a:srgbClr val="FBAE40"/>
          </p15:clr>
        </p15:guide>
        <p15:guide id="4" orient="horz" pos="24980">
          <p15:clr>
            <a:srgbClr val="FBAE40"/>
          </p15:clr>
        </p15:guide>
        <p15:guide id="5" orient="horz" pos="13504">
          <p15:clr>
            <a:srgbClr val="FBAE40"/>
          </p15:clr>
        </p15:guide>
        <p15:guide id="6" orient="horz" pos="16203">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lakat 3">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2E1B7D7A-4CD3-40EF-BFA4-7E01416187EF}"/>
              </a:ext>
            </a:extLst>
          </p:cNvPr>
          <p:cNvSpPr>
            <a:spLocks noGrp="1"/>
          </p:cNvSpPr>
          <p:nvPr>
            <p:ph type="title"/>
          </p:nvPr>
        </p:nvSpPr>
        <p:spPr/>
        <p:txBody>
          <a:bodyPr/>
          <a:lstStyle>
            <a:lvl1pPr>
              <a:defRPr sz="12600"/>
            </a:lvl1pPr>
          </a:lstStyle>
          <a:p>
            <a:r>
              <a:rPr lang="de-DE"/>
              <a:t>Mastertitelformat bearbeiten</a:t>
            </a:r>
          </a:p>
        </p:txBody>
      </p:sp>
      <p:sp>
        <p:nvSpPr>
          <p:cNvPr id="9" name="Bildplatzhalter 9">
            <a:extLst>
              <a:ext uri="{FF2B5EF4-FFF2-40B4-BE49-F238E27FC236}">
                <a16:creationId xmlns:a16="http://schemas.microsoft.com/office/drawing/2014/main" xmlns="" id="{C0E25232-A4AB-4659-B03D-9133C243D2C6}"/>
              </a:ext>
            </a:extLst>
          </p:cNvPr>
          <p:cNvSpPr>
            <a:spLocks noGrp="1"/>
          </p:cNvSpPr>
          <p:nvPr>
            <p:ph type="pic" sz="quarter" idx="13"/>
          </p:nvPr>
        </p:nvSpPr>
        <p:spPr>
          <a:xfrm>
            <a:off x="10610851" y="10996612"/>
            <a:ext cx="18620308" cy="28119387"/>
          </a:xfrm>
          <a:solidFill>
            <a:schemeClr val="accent6"/>
          </a:solidFill>
        </p:spPr>
        <p:txBody>
          <a:bodyPr tIns="0" bIns="1800000" anchor="ctr"/>
          <a:lstStyle>
            <a:lvl1pPr algn="ctr">
              <a:defRPr/>
            </a:lvl1pPr>
          </a:lstStyle>
          <a:p>
            <a:r>
              <a:rPr lang="de-DE"/>
              <a:t>Bild durch Klicken auf Symbol hinzufügen</a:t>
            </a:r>
            <a:endParaRPr lang="de-DE" dirty="0"/>
          </a:p>
        </p:txBody>
      </p:sp>
      <p:sp>
        <p:nvSpPr>
          <p:cNvPr id="10" name="Textplatzhalter 2">
            <a:extLst>
              <a:ext uri="{FF2B5EF4-FFF2-40B4-BE49-F238E27FC236}">
                <a16:creationId xmlns:a16="http://schemas.microsoft.com/office/drawing/2014/main" xmlns="" id="{EED79768-004D-426D-9307-C1A10B55FD61}"/>
              </a:ext>
            </a:extLst>
          </p:cNvPr>
          <p:cNvSpPr>
            <a:spLocks noGrp="1"/>
          </p:cNvSpPr>
          <p:nvPr>
            <p:ph type="body" sz="quarter" idx="10" hasCustomPrompt="1"/>
          </p:nvPr>
        </p:nvSpPr>
        <p:spPr>
          <a:xfrm>
            <a:off x="1060450" y="4625146"/>
            <a:ext cx="10224728" cy="1042987"/>
          </a:xfrm>
        </p:spPr>
        <p:txBody>
          <a:bodyPr anchor="b"/>
          <a:lstStyle>
            <a:lvl1pPr marL="0" indent="0">
              <a:buNone/>
              <a:defRPr sz="4300" b="1">
                <a:solidFill>
                  <a:schemeClr val="tx2"/>
                </a:solidFill>
              </a:defRPr>
            </a:lvl1pPr>
          </a:lstStyle>
          <a:p>
            <a:pPr lvl="0"/>
            <a:r>
              <a:rPr lang="de-DE" dirty="0"/>
              <a:t>Projektleitung: Namen hier eintragen</a:t>
            </a:r>
          </a:p>
        </p:txBody>
      </p:sp>
      <p:sp>
        <p:nvSpPr>
          <p:cNvPr id="11" name="Textplatzhalter 28">
            <a:extLst>
              <a:ext uri="{FF2B5EF4-FFF2-40B4-BE49-F238E27FC236}">
                <a16:creationId xmlns:a16="http://schemas.microsoft.com/office/drawing/2014/main" xmlns="" id="{C5202962-4B2C-4544-A711-744C8716C7EA}"/>
              </a:ext>
            </a:extLst>
          </p:cNvPr>
          <p:cNvSpPr>
            <a:spLocks noGrp="1"/>
          </p:cNvSpPr>
          <p:nvPr>
            <p:ph type="body" sz="quarter" idx="26"/>
          </p:nvPr>
        </p:nvSpPr>
        <p:spPr>
          <a:xfrm>
            <a:off x="1076846" y="18665454"/>
            <a:ext cx="9028111" cy="20496586"/>
          </a:xfrm>
        </p:spPr>
        <p:txBody>
          <a:bodyPr/>
          <a:lstStyle/>
          <a:p>
            <a:pPr lvl="0"/>
            <a:r>
              <a:rPr lang="de-DE"/>
              <a:t>Mastertextformat bearbeiten
Zweite Ebene
Dritte Ebene
Vierte Ebene
Fünfte Ebene</a:t>
            </a:r>
            <a:endParaRPr lang="de-DE" dirty="0"/>
          </a:p>
        </p:txBody>
      </p:sp>
      <p:sp>
        <p:nvSpPr>
          <p:cNvPr id="14" name="Textplatzhalter 28">
            <a:extLst>
              <a:ext uri="{FF2B5EF4-FFF2-40B4-BE49-F238E27FC236}">
                <a16:creationId xmlns:a16="http://schemas.microsoft.com/office/drawing/2014/main" xmlns="" id="{FF400771-024C-40B0-9D57-44DFCC244A09}"/>
              </a:ext>
            </a:extLst>
          </p:cNvPr>
          <p:cNvSpPr>
            <a:spLocks noGrp="1"/>
          </p:cNvSpPr>
          <p:nvPr>
            <p:ph type="body" sz="quarter" idx="29"/>
          </p:nvPr>
        </p:nvSpPr>
        <p:spPr>
          <a:xfrm>
            <a:off x="1086015" y="10839144"/>
            <a:ext cx="9028111" cy="3181917"/>
          </a:xfrm>
        </p:spPr>
        <p:txBody>
          <a:bodyPr/>
          <a:lstStyle>
            <a:lvl1pPr>
              <a:lnSpc>
                <a:spcPts val="8800"/>
              </a:lnSpc>
              <a:defRPr sz="7200" b="0"/>
            </a:lvl1pPr>
          </a:lstStyle>
          <a:p>
            <a:pPr lvl="0"/>
            <a:r>
              <a:rPr lang="de-DE"/>
              <a:t>Mastertextformat bearbeiten
Zweite Ebene
Dritte Ebene
Vierte Ebene
Fünfte Ebene</a:t>
            </a:r>
            <a:endParaRPr lang="de-DE" dirty="0"/>
          </a:p>
        </p:txBody>
      </p:sp>
      <p:sp>
        <p:nvSpPr>
          <p:cNvPr id="16" name="Textplatzhalter 11">
            <a:extLst>
              <a:ext uri="{FF2B5EF4-FFF2-40B4-BE49-F238E27FC236}">
                <a16:creationId xmlns:a16="http://schemas.microsoft.com/office/drawing/2014/main" xmlns="" id="{2CDD466D-389D-44E6-9174-5BC621C65891}"/>
              </a:ext>
            </a:extLst>
          </p:cNvPr>
          <p:cNvSpPr>
            <a:spLocks noGrp="1"/>
          </p:cNvSpPr>
          <p:nvPr>
            <p:ph type="body" sz="quarter" idx="24"/>
          </p:nvPr>
        </p:nvSpPr>
        <p:spPr>
          <a:xfrm>
            <a:off x="10601325" y="39162039"/>
            <a:ext cx="18629834" cy="971549"/>
          </a:xfrm>
        </p:spPr>
        <p:txBody>
          <a:bodyPr tIns="0" anchor="ctr"/>
          <a:lstStyle>
            <a:lvl1pPr>
              <a:defRPr sz="2200" b="0">
                <a:solidFill>
                  <a:schemeClr val="tx1"/>
                </a:solidFill>
              </a:defRPr>
            </a:lvl1pPr>
          </a:lstStyle>
          <a:p>
            <a:pPr lvl="0"/>
            <a:r>
              <a:rPr lang="de-DE"/>
              <a:t>Mastertextformat bearbeiten
Zweite Ebene
Dritte Ebene
Vierte Ebene
Fünfte Ebene</a:t>
            </a:r>
            <a:endParaRPr lang="de-DE" dirty="0"/>
          </a:p>
        </p:txBody>
      </p:sp>
      <p:sp>
        <p:nvSpPr>
          <p:cNvPr id="23" name="Textplatzhalter 20">
            <a:extLst>
              <a:ext uri="{FF2B5EF4-FFF2-40B4-BE49-F238E27FC236}">
                <a16:creationId xmlns:a16="http://schemas.microsoft.com/office/drawing/2014/main" xmlns="" id="{7D237EAB-E323-4C37-972A-F909C68BFE0C}"/>
              </a:ext>
            </a:extLst>
          </p:cNvPr>
          <p:cNvSpPr>
            <a:spLocks noGrp="1"/>
          </p:cNvSpPr>
          <p:nvPr>
            <p:ph type="body" sz="quarter" idx="20"/>
          </p:nvPr>
        </p:nvSpPr>
        <p:spPr>
          <a:xfrm>
            <a:off x="1068388" y="40178928"/>
            <a:ext cx="9036050" cy="1673225"/>
          </a:xfrm>
        </p:spPr>
        <p:txBody>
          <a:bodyPr/>
          <a:lstStyle>
            <a:lvl1pPr>
              <a:lnSpc>
                <a:spcPts val="2800"/>
              </a:lnSpc>
              <a:defRPr sz="2200"/>
            </a:lvl1pPr>
          </a:lstStyle>
          <a:p>
            <a:pPr lvl="0"/>
            <a:r>
              <a:rPr lang="de-DE"/>
              <a:t>Mastertextformat bearbeiten
Zweite Ebene
Dritte Ebene
Vierte Ebene
Fünfte Ebene</a:t>
            </a:r>
            <a:endParaRPr lang="de-DE" dirty="0"/>
          </a:p>
        </p:txBody>
      </p:sp>
      <p:sp>
        <p:nvSpPr>
          <p:cNvPr id="24" name="Textplatzhalter 20">
            <a:extLst>
              <a:ext uri="{FF2B5EF4-FFF2-40B4-BE49-F238E27FC236}">
                <a16:creationId xmlns:a16="http://schemas.microsoft.com/office/drawing/2014/main" xmlns="" id="{568709CB-0FBC-4667-B364-B0E99A897080}"/>
              </a:ext>
            </a:extLst>
          </p:cNvPr>
          <p:cNvSpPr>
            <a:spLocks noGrp="1"/>
          </p:cNvSpPr>
          <p:nvPr>
            <p:ph type="body" sz="quarter" idx="21"/>
          </p:nvPr>
        </p:nvSpPr>
        <p:spPr>
          <a:xfrm>
            <a:off x="10601325" y="40178928"/>
            <a:ext cx="9036050" cy="1673225"/>
          </a:xfrm>
        </p:spPr>
        <p:txBody>
          <a:bodyPr/>
          <a:lstStyle>
            <a:lvl1pPr>
              <a:defRPr lang="de-DE" sz="2200" b="1" kern="1200" dirty="0" smtClean="0">
                <a:solidFill>
                  <a:schemeClr val="tx2"/>
                </a:solidFill>
                <a:latin typeface="+mn-lt"/>
                <a:ea typeface="+mn-ea"/>
                <a:cs typeface="+mn-cs"/>
              </a:defRPr>
            </a:lvl1pPr>
          </a:lstStyle>
          <a:p>
            <a:pPr marL="0" lvl="0" indent="0" algn="l" defTabSz="3027487" rtl="0" eaLnBrk="1" latinLnBrk="0" hangingPunct="1">
              <a:lnSpc>
                <a:spcPts val="2800"/>
              </a:lnSpc>
              <a:spcBef>
                <a:spcPts val="0"/>
              </a:spcBef>
              <a:buClr>
                <a:schemeClr val="tx2"/>
              </a:buClr>
              <a:buFont typeface="Wingdings 2" panose="05020102010507070707" pitchFamily="18" charset="2"/>
              <a:buNone/>
            </a:pPr>
            <a:r>
              <a:rPr lang="de-DE"/>
              <a:t>Mastertextformat bearbeiten
Zweite Ebene
Dritte Ebene
Vierte Ebene
Fünfte Ebene</a:t>
            </a:r>
            <a:endParaRPr lang="de-DE" dirty="0"/>
          </a:p>
        </p:txBody>
      </p:sp>
      <p:sp>
        <p:nvSpPr>
          <p:cNvPr id="25" name="Textplatzhalter 18">
            <a:extLst>
              <a:ext uri="{FF2B5EF4-FFF2-40B4-BE49-F238E27FC236}">
                <a16:creationId xmlns:a16="http://schemas.microsoft.com/office/drawing/2014/main" xmlns="" id="{D218B2F5-7BBF-43A4-95D6-E8803CFBDE10}"/>
              </a:ext>
            </a:extLst>
          </p:cNvPr>
          <p:cNvSpPr>
            <a:spLocks noGrp="1"/>
          </p:cNvSpPr>
          <p:nvPr>
            <p:ph type="body" sz="quarter" idx="19"/>
          </p:nvPr>
        </p:nvSpPr>
        <p:spPr>
          <a:xfrm>
            <a:off x="1068388" y="14705013"/>
            <a:ext cx="9028112" cy="3181917"/>
          </a:xfrm>
        </p:spPr>
        <p:txBody>
          <a:bodyPr/>
          <a:lstStyle>
            <a:lvl1pPr>
              <a:defRPr sz="3800"/>
            </a:lvl1pPr>
            <a:lvl2pPr>
              <a:defRPr/>
            </a:lvl2pPr>
            <a:lvl3pPr>
              <a:defRPr/>
            </a:lvl3pPr>
            <a:lvl4pPr>
              <a:defRPr lang="de-DE" sz="4400" b="0" kern="1200" dirty="0" smtClean="0">
                <a:solidFill>
                  <a:schemeClr val="tx1"/>
                </a:solidFill>
                <a:latin typeface="+mn-lt"/>
                <a:ea typeface="+mn-ea"/>
                <a:cs typeface="+mn-cs"/>
              </a:defRPr>
            </a:lvl4pPr>
          </a:lstStyle>
          <a:p>
            <a:pPr lvl="0"/>
            <a:r>
              <a:rPr lang="de-DE"/>
              <a:t>Mastertextformat bearbeiten
Zweite Ebene
Dritte Ebene
Vierte Ebene
Fünfte Ebene</a:t>
            </a:r>
            <a:endParaRPr lang="de-DE" dirty="0"/>
          </a:p>
        </p:txBody>
      </p:sp>
    </p:spTree>
    <p:extLst>
      <p:ext uri="{BB962C8B-B14F-4D97-AF65-F5344CB8AC3E}">
        <p14:creationId xmlns:p14="http://schemas.microsoft.com/office/powerpoint/2010/main" val="2352109091"/>
      </p:ext>
    </p:extLst>
  </p:cSld>
  <p:clrMapOvr>
    <a:masterClrMapping/>
  </p:clrMapOvr>
  <p:extLst>
    <p:ext uri="{DCECCB84-F9BA-43D5-87BE-67443E8EF086}">
      <p15:sldGuideLst xmlns:p15="http://schemas.microsoft.com/office/powerpoint/2012/main">
        <p15:guide id="3" orient="horz" pos="9218" userDrawn="1">
          <p15:clr>
            <a:srgbClr val="FBAE40"/>
          </p15:clr>
        </p15:guide>
        <p15:guide id="5" orient="horz" pos="6927"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lakat 3 blau">
    <p:spTree>
      <p:nvGrpSpPr>
        <p:cNvPr id="1" name=""/>
        <p:cNvGrpSpPr/>
        <p:nvPr/>
      </p:nvGrpSpPr>
      <p:grpSpPr>
        <a:xfrm>
          <a:off x="0" y="0"/>
          <a:ext cx="0" cy="0"/>
          <a:chOff x="0" y="0"/>
          <a:chExt cx="0" cy="0"/>
        </a:xfrm>
      </p:grpSpPr>
      <p:grpSp>
        <p:nvGrpSpPr>
          <p:cNvPr id="13" name="Gruppieren 12">
            <a:extLst>
              <a:ext uri="{FF2B5EF4-FFF2-40B4-BE49-F238E27FC236}">
                <a16:creationId xmlns:a16="http://schemas.microsoft.com/office/drawing/2014/main" xmlns="" id="{E0851141-F102-4012-97D3-1EA8D3825D0A}"/>
              </a:ext>
            </a:extLst>
          </p:cNvPr>
          <p:cNvGrpSpPr/>
          <p:nvPr userDrawn="1"/>
        </p:nvGrpSpPr>
        <p:grpSpPr>
          <a:xfrm>
            <a:off x="0" y="10601325"/>
            <a:ext cx="30275213" cy="32202438"/>
            <a:chOff x="0" y="10601325"/>
            <a:chExt cx="30275213" cy="32202438"/>
          </a:xfrm>
        </p:grpSpPr>
        <p:sp>
          <p:nvSpPr>
            <p:cNvPr id="15" name="Rechteck 14">
              <a:extLst>
                <a:ext uri="{FF2B5EF4-FFF2-40B4-BE49-F238E27FC236}">
                  <a16:creationId xmlns:a16="http://schemas.microsoft.com/office/drawing/2014/main" xmlns="" id="{564318F7-814B-479A-A6F2-EC735E63CF4A}"/>
                </a:ext>
              </a:extLst>
            </p:cNvPr>
            <p:cNvSpPr/>
            <p:nvPr userDrawn="1"/>
          </p:nvSpPr>
          <p:spPr>
            <a:xfrm>
              <a:off x="0" y="10601325"/>
              <a:ext cx="30275213" cy="31613475"/>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nvGrpSpPr>
            <p:cNvPr id="17" name="Gruppieren 16">
              <a:extLst>
                <a:ext uri="{FF2B5EF4-FFF2-40B4-BE49-F238E27FC236}">
                  <a16:creationId xmlns:a16="http://schemas.microsoft.com/office/drawing/2014/main" xmlns="" id="{8CC30343-8C91-44C3-8CFD-87734F3BD187}"/>
                </a:ext>
              </a:extLst>
            </p:cNvPr>
            <p:cNvGrpSpPr/>
            <p:nvPr userDrawn="1"/>
          </p:nvGrpSpPr>
          <p:grpSpPr>
            <a:xfrm>
              <a:off x="0" y="40143011"/>
              <a:ext cx="30275213" cy="2660752"/>
              <a:chOff x="0" y="40143011"/>
              <a:chExt cx="30275213" cy="2660752"/>
            </a:xfrm>
          </p:grpSpPr>
          <p:sp>
            <p:nvSpPr>
              <p:cNvPr id="18" name="Rechteck 17">
                <a:extLst>
                  <a:ext uri="{FF2B5EF4-FFF2-40B4-BE49-F238E27FC236}">
                    <a16:creationId xmlns:a16="http://schemas.microsoft.com/office/drawing/2014/main" xmlns="" id="{1EAB80AB-2649-4346-8E91-B98E40D2C1B3}"/>
                  </a:ext>
                </a:extLst>
              </p:cNvPr>
              <p:cNvSpPr/>
              <p:nvPr userDrawn="1"/>
            </p:nvSpPr>
            <p:spPr>
              <a:xfrm>
                <a:off x="0" y="42068177"/>
                <a:ext cx="30275213" cy="73558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9" name="Textfeld 18">
                <a:extLst>
                  <a:ext uri="{FF2B5EF4-FFF2-40B4-BE49-F238E27FC236}">
                    <a16:creationId xmlns:a16="http://schemas.microsoft.com/office/drawing/2014/main" xmlns="" id="{1F4A5F9F-4931-44FA-9351-88C0D2FA62DC}"/>
                  </a:ext>
                </a:extLst>
              </p:cNvPr>
              <p:cNvSpPr txBox="1"/>
              <p:nvPr userDrawn="1"/>
            </p:nvSpPr>
            <p:spPr>
              <a:xfrm>
                <a:off x="27198946" y="41204081"/>
                <a:ext cx="2232248" cy="769441"/>
              </a:xfrm>
              <a:prstGeom prst="rect">
                <a:avLst/>
              </a:prstGeom>
              <a:noFill/>
            </p:spPr>
            <p:txBody>
              <a:bodyPr wrap="square" rtlCol="0">
                <a:spAutoFit/>
              </a:bodyPr>
              <a:lstStyle/>
              <a:p>
                <a:pPr algn="l"/>
                <a:r>
                  <a:rPr lang="de-DE" sz="4400" b="1" dirty="0">
                    <a:solidFill>
                      <a:schemeClr val="tx2"/>
                    </a:solidFill>
                    <a:latin typeface="+mj-lt"/>
                  </a:rPr>
                  <a:t>hhu.de</a:t>
                </a:r>
              </a:p>
            </p:txBody>
          </p:sp>
          <p:cxnSp>
            <p:nvCxnSpPr>
              <p:cNvPr id="20" name="Gerader Verbinder 19">
                <a:extLst>
                  <a:ext uri="{FF2B5EF4-FFF2-40B4-BE49-F238E27FC236}">
                    <a16:creationId xmlns:a16="http://schemas.microsoft.com/office/drawing/2014/main" xmlns="" id="{633948A4-29A8-4196-90E0-6CA6CEEA76AF}"/>
                  </a:ext>
                </a:extLst>
              </p:cNvPr>
              <p:cNvCxnSpPr/>
              <p:nvPr userDrawn="1"/>
            </p:nvCxnSpPr>
            <p:spPr>
              <a:xfrm>
                <a:off x="1063182" y="40143011"/>
                <a:ext cx="28152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grpSp>
      </p:grpSp>
      <p:sp>
        <p:nvSpPr>
          <p:cNvPr id="2" name="Titel 1">
            <a:extLst>
              <a:ext uri="{FF2B5EF4-FFF2-40B4-BE49-F238E27FC236}">
                <a16:creationId xmlns:a16="http://schemas.microsoft.com/office/drawing/2014/main" xmlns="" id="{2E1B7D7A-4CD3-40EF-BFA4-7E01416187EF}"/>
              </a:ext>
            </a:extLst>
          </p:cNvPr>
          <p:cNvSpPr>
            <a:spLocks noGrp="1"/>
          </p:cNvSpPr>
          <p:nvPr>
            <p:ph type="title"/>
          </p:nvPr>
        </p:nvSpPr>
        <p:spPr/>
        <p:txBody>
          <a:bodyPr/>
          <a:lstStyle>
            <a:lvl1pPr>
              <a:defRPr sz="12600"/>
            </a:lvl1pPr>
          </a:lstStyle>
          <a:p>
            <a:r>
              <a:rPr lang="de-DE"/>
              <a:t>Mastertitelformat bearbeiten</a:t>
            </a:r>
          </a:p>
        </p:txBody>
      </p:sp>
      <p:sp>
        <p:nvSpPr>
          <p:cNvPr id="9" name="Bildplatzhalter 9">
            <a:extLst>
              <a:ext uri="{FF2B5EF4-FFF2-40B4-BE49-F238E27FC236}">
                <a16:creationId xmlns:a16="http://schemas.microsoft.com/office/drawing/2014/main" xmlns="" id="{C0E25232-A4AB-4659-B03D-9133C243D2C6}"/>
              </a:ext>
            </a:extLst>
          </p:cNvPr>
          <p:cNvSpPr>
            <a:spLocks noGrp="1"/>
          </p:cNvSpPr>
          <p:nvPr>
            <p:ph type="pic" sz="quarter" idx="13"/>
          </p:nvPr>
        </p:nvSpPr>
        <p:spPr>
          <a:xfrm>
            <a:off x="10610851" y="10996612"/>
            <a:ext cx="18620308" cy="28119387"/>
          </a:xfrm>
          <a:solidFill>
            <a:schemeClr val="accent6"/>
          </a:solidFill>
        </p:spPr>
        <p:txBody>
          <a:bodyPr tIns="0" bIns="1800000" anchor="ctr"/>
          <a:lstStyle>
            <a:lvl1pPr algn="ctr">
              <a:defRPr/>
            </a:lvl1pPr>
          </a:lstStyle>
          <a:p>
            <a:r>
              <a:rPr lang="de-DE"/>
              <a:t>Bild durch Klicken auf Symbol hinzufügen</a:t>
            </a:r>
            <a:endParaRPr lang="de-DE" dirty="0"/>
          </a:p>
        </p:txBody>
      </p:sp>
      <p:sp>
        <p:nvSpPr>
          <p:cNvPr id="10" name="Textplatzhalter 2">
            <a:extLst>
              <a:ext uri="{FF2B5EF4-FFF2-40B4-BE49-F238E27FC236}">
                <a16:creationId xmlns:a16="http://schemas.microsoft.com/office/drawing/2014/main" xmlns="" id="{EED79768-004D-426D-9307-C1A10B55FD61}"/>
              </a:ext>
            </a:extLst>
          </p:cNvPr>
          <p:cNvSpPr>
            <a:spLocks noGrp="1"/>
          </p:cNvSpPr>
          <p:nvPr>
            <p:ph type="body" sz="quarter" idx="10" hasCustomPrompt="1"/>
          </p:nvPr>
        </p:nvSpPr>
        <p:spPr>
          <a:xfrm>
            <a:off x="1060450" y="4625146"/>
            <a:ext cx="10224728" cy="1042987"/>
          </a:xfrm>
        </p:spPr>
        <p:txBody>
          <a:bodyPr anchor="b"/>
          <a:lstStyle>
            <a:lvl1pPr marL="0" indent="0">
              <a:buNone/>
              <a:defRPr sz="4300" b="1">
                <a:solidFill>
                  <a:schemeClr val="tx2"/>
                </a:solidFill>
              </a:defRPr>
            </a:lvl1pPr>
          </a:lstStyle>
          <a:p>
            <a:pPr lvl="0"/>
            <a:r>
              <a:rPr lang="de-DE" dirty="0"/>
              <a:t>Projektleitung: Namen hier eintragen</a:t>
            </a:r>
          </a:p>
        </p:txBody>
      </p:sp>
      <p:sp>
        <p:nvSpPr>
          <p:cNvPr id="11" name="Textplatzhalter 28">
            <a:extLst>
              <a:ext uri="{FF2B5EF4-FFF2-40B4-BE49-F238E27FC236}">
                <a16:creationId xmlns:a16="http://schemas.microsoft.com/office/drawing/2014/main" xmlns="" id="{C5202962-4B2C-4544-A711-744C8716C7EA}"/>
              </a:ext>
            </a:extLst>
          </p:cNvPr>
          <p:cNvSpPr>
            <a:spLocks noGrp="1"/>
          </p:cNvSpPr>
          <p:nvPr>
            <p:ph type="body" sz="quarter" idx="26"/>
          </p:nvPr>
        </p:nvSpPr>
        <p:spPr>
          <a:xfrm>
            <a:off x="1076846" y="18665454"/>
            <a:ext cx="9028111" cy="20496586"/>
          </a:xfrm>
        </p:spPr>
        <p:txBody>
          <a:bodyPr/>
          <a:lstStyle/>
          <a:p>
            <a:pPr lvl="0"/>
            <a:r>
              <a:rPr lang="de-DE"/>
              <a:t>Mastertextformat bearbeiten
Zweite Ebene
Dritte Ebene
Vierte Ebene
Fünfte Ebene</a:t>
            </a:r>
            <a:endParaRPr lang="de-DE" dirty="0"/>
          </a:p>
        </p:txBody>
      </p:sp>
      <p:sp>
        <p:nvSpPr>
          <p:cNvPr id="14" name="Textplatzhalter 28">
            <a:extLst>
              <a:ext uri="{FF2B5EF4-FFF2-40B4-BE49-F238E27FC236}">
                <a16:creationId xmlns:a16="http://schemas.microsoft.com/office/drawing/2014/main" xmlns="" id="{FF400771-024C-40B0-9D57-44DFCC244A09}"/>
              </a:ext>
            </a:extLst>
          </p:cNvPr>
          <p:cNvSpPr>
            <a:spLocks noGrp="1"/>
          </p:cNvSpPr>
          <p:nvPr>
            <p:ph type="body" sz="quarter" idx="29"/>
          </p:nvPr>
        </p:nvSpPr>
        <p:spPr>
          <a:xfrm>
            <a:off x="1086015" y="10839144"/>
            <a:ext cx="9028111" cy="3181917"/>
          </a:xfrm>
        </p:spPr>
        <p:txBody>
          <a:bodyPr/>
          <a:lstStyle>
            <a:lvl1pPr>
              <a:lnSpc>
                <a:spcPts val="8800"/>
              </a:lnSpc>
              <a:defRPr sz="7200" b="0"/>
            </a:lvl1pPr>
          </a:lstStyle>
          <a:p>
            <a:pPr lvl="0"/>
            <a:r>
              <a:rPr lang="de-DE"/>
              <a:t>Mastertextformat bearbeiten
Zweite Ebene
Dritte Ebene
Vierte Ebene
Fünfte Ebene</a:t>
            </a:r>
            <a:endParaRPr lang="de-DE" dirty="0"/>
          </a:p>
        </p:txBody>
      </p:sp>
      <p:sp>
        <p:nvSpPr>
          <p:cNvPr id="16" name="Textplatzhalter 11">
            <a:extLst>
              <a:ext uri="{FF2B5EF4-FFF2-40B4-BE49-F238E27FC236}">
                <a16:creationId xmlns:a16="http://schemas.microsoft.com/office/drawing/2014/main" xmlns="" id="{2CDD466D-389D-44E6-9174-5BC621C65891}"/>
              </a:ext>
            </a:extLst>
          </p:cNvPr>
          <p:cNvSpPr>
            <a:spLocks noGrp="1"/>
          </p:cNvSpPr>
          <p:nvPr>
            <p:ph type="body" sz="quarter" idx="24"/>
          </p:nvPr>
        </p:nvSpPr>
        <p:spPr>
          <a:xfrm>
            <a:off x="10601325" y="39162039"/>
            <a:ext cx="18629834" cy="971549"/>
          </a:xfrm>
        </p:spPr>
        <p:txBody>
          <a:bodyPr tIns="0" anchor="ctr"/>
          <a:lstStyle>
            <a:lvl1pPr>
              <a:defRPr sz="2200" b="0">
                <a:solidFill>
                  <a:schemeClr val="tx1"/>
                </a:solidFill>
              </a:defRPr>
            </a:lvl1pPr>
          </a:lstStyle>
          <a:p>
            <a:pPr lvl="0"/>
            <a:r>
              <a:rPr lang="de-DE"/>
              <a:t>Mastertextformat bearbeiten
Zweite Ebene
Dritte Ebene
Vierte Ebene
Fünfte Ebene</a:t>
            </a:r>
            <a:endParaRPr lang="de-DE" dirty="0"/>
          </a:p>
        </p:txBody>
      </p:sp>
      <p:sp>
        <p:nvSpPr>
          <p:cNvPr id="23" name="Textplatzhalter 20">
            <a:extLst>
              <a:ext uri="{FF2B5EF4-FFF2-40B4-BE49-F238E27FC236}">
                <a16:creationId xmlns:a16="http://schemas.microsoft.com/office/drawing/2014/main" xmlns="" id="{7D237EAB-E323-4C37-972A-F909C68BFE0C}"/>
              </a:ext>
            </a:extLst>
          </p:cNvPr>
          <p:cNvSpPr>
            <a:spLocks noGrp="1"/>
          </p:cNvSpPr>
          <p:nvPr>
            <p:ph type="body" sz="quarter" idx="20"/>
          </p:nvPr>
        </p:nvSpPr>
        <p:spPr>
          <a:xfrm>
            <a:off x="1068388" y="40178928"/>
            <a:ext cx="9036050" cy="1673225"/>
          </a:xfrm>
        </p:spPr>
        <p:txBody>
          <a:bodyPr/>
          <a:lstStyle>
            <a:lvl1pPr>
              <a:lnSpc>
                <a:spcPts val="2800"/>
              </a:lnSpc>
              <a:defRPr sz="2200"/>
            </a:lvl1pPr>
          </a:lstStyle>
          <a:p>
            <a:pPr lvl="0"/>
            <a:r>
              <a:rPr lang="de-DE"/>
              <a:t>Mastertextformat bearbeiten
Zweite Ebene
Dritte Ebene
Vierte Ebene
Fünfte Ebene</a:t>
            </a:r>
            <a:endParaRPr lang="de-DE" dirty="0"/>
          </a:p>
        </p:txBody>
      </p:sp>
      <p:sp>
        <p:nvSpPr>
          <p:cNvPr id="24" name="Textplatzhalter 20">
            <a:extLst>
              <a:ext uri="{FF2B5EF4-FFF2-40B4-BE49-F238E27FC236}">
                <a16:creationId xmlns:a16="http://schemas.microsoft.com/office/drawing/2014/main" xmlns="" id="{568709CB-0FBC-4667-B364-B0E99A897080}"/>
              </a:ext>
            </a:extLst>
          </p:cNvPr>
          <p:cNvSpPr>
            <a:spLocks noGrp="1"/>
          </p:cNvSpPr>
          <p:nvPr>
            <p:ph type="body" sz="quarter" idx="21"/>
          </p:nvPr>
        </p:nvSpPr>
        <p:spPr>
          <a:xfrm>
            <a:off x="10601325" y="40178928"/>
            <a:ext cx="9036050" cy="1673225"/>
          </a:xfrm>
        </p:spPr>
        <p:txBody>
          <a:bodyPr/>
          <a:lstStyle>
            <a:lvl1pPr>
              <a:defRPr lang="de-DE" sz="2200" b="1" kern="1200" dirty="0" smtClean="0">
                <a:solidFill>
                  <a:schemeClr val="tx2"/>
                </a:solidFill>
                <a:latin typeface="+mn-lt"/>
                <a:ea typeface="+mn-ea"/>
                <a:cs typeface="+mn-cs"/>
              </a:defRPr>
            </a:lvl1pPr>
          </a:lstStyle>
          <a:p>
            <a:pPr marL="0" lvl="0" indent="0" algn="l" defTabSz="3027487" rtl="0" eaLnBrk="1" latinLnBrk="0" hangingPunct="1">
              <a:lnSpc>
                <a:spcPts val="2800"/>
              </a:lnSpc>
              <a:spcBef>
                <a:spcPts val="0"/>
              </a:spcBef>
              <a:buClr>
                <a:schemeClr val="tx2"/>
              </a:buClr>
              <a:buFont typeface="Wingdings 2" panose="05020102010507070707" pitchFamily="18" charset="2"/>
              <a:buNone/>
            </a:pPr>
            <a:r>
              <a:rPr lang="de-DE"/>
              <a:t>Mastertextformat bearbeiten
Zweite Ebene
Dritte Ebene
Vierte Ebene
Fünfte Ebene</a:t>
            </a:r>
            <a:endParaRPr lang="de-DE" dirty="0"/>
          </a:p>
        </p:txBody>
      </p:sp>
      <p:sp>
        <p:nvSpPr>
          <p:cNvPr id="25" name="Textplatzhalter 18">
            <a:extLst>
              <a:ext uri="{FF2B5EF4-FFF2-40B4-BE49-F238E27FC236}">
                <a16:creationId xmlns:a16="http://schemas.microsoft.com/office/drawing/2014/main" xmlns="" id="{D218B2F5-7BBF-43A4-95D6-E8803CFBDE10}"/>
              </a:ext>
            </a:extLst>
          </p:cNvPr>
          <p:cNvSpPr>
            <a:spLocks noGrp="1"/>
          </p:cNvSpPr>
          <p:nvPr>
            <p:ph type="body" sz="quarter" idx="19"/>
          </p:nvPr>
        </p:nvSpPr>
        <p:spPr>
          <a:xfrm>
            <a:off x="1068388" y="14705013"/>
            <a:ext cx="9028112" cy="3181917"/>
          </a:xfrm>
        </p:spPr>
        <p:txBody>
          <a:bodyPr/>
          <a:lstStyle>
            <a:lvl1pPr>
              <a:defRPr sz="3800"/>
            </a:lvl1pPr>
            <a:lvl2pPr>
              <a:defRPr/>
            </a:lvl2pPr>
            <a:lvl3pPr>
              <a:defRPr/>
            </a:lvl3pPr>
            <a:lvl4pPr>
              <a:defRPr lang="de-DE" sz="4400" b="0" kern="1200" dirty="0" smtClean="0">
                <a:solidFill>
                  <a:schemeClr val="tx1"/>
                </a:solidFill>
                <a:latin typeface="+mn-lt"/>
                <a:ea typeface="+mn-ea"/>
                <a:cs typeface="+mn-cs"/>
              </a:defRPr>
            </a:lvl4pPr>
          </a:lstStyle>
          <a:p>
            <a:pPr lvl="0"/>
            <a:r>
              <a:rPr lang="de-DE"/>
              <a:t>Mastertextformat bearbeiten
Zweite Ebene
Dritte Ebene
Vierte Ebene
Fünfte Ebene</a:t>
            </a:r>
            <a:endParaRPr lang="de-DE" dirty="0"/>
          </a:p>
        </p:txBody>
      </p:sp>
    </p:spTree>
    <p:extLst>
      <p:ext uri="{BB962C8B-B14F-4D97-AF65-F5344CB8AC3E}">
        <p14:creationId xmlns:p14="http://schemas.microsoft.com/office/powerpoint/2010/main" val="2729971537"/>
      </p:ext>
    </p:extLst>
  </p:cSld>
  <p:clrMapOvr>
    <a:masterClrMapping/>
  </p:clrMapOvr>
  <p:extLst>
    <p:ext uri="{DCECCB84-F9BA-43D5-87BE-67443E8EF086}">
      <p15:sldGuideLst xmlns:p15="http://schemas.microsoft.com/office/powerpoint/2012/main">
        <p15:guide id="3" orient="horz" pos="9218" userDrawn="1">
          <p15:clr>
            <a:srgbClr val="FBAE40"/>
          </p15:clr>
        </p15:guide>
        <p15:guide id="5" orient="horz" pos="6927">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lakat 4">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2E1B7D7A-4CD3-40EF-BFA4-7E01416187EF}"/>
              </a:ext>
            </a:extLst>
          </p:cNvPr>
          <p:cNvSpPr>
            <a:spLocks noGrp="1"/>
          </p:cNvSpPr>
          <p:nvPr>
            <p:ph type="title"/>
          </p:nvPr>
        </p:nvSpPr>
        <p:spPr/>
        <p:txBody>
          <a:bodyPr/>
          <a:lstStyle>
            <a:lvl1pPr>
              <a:defRPr sz="12600"/>
            </a:lvl1pPr>
          </a:lstStyle>
          <a:p>
            <a:r>
              <a:rPr lang="de-DE"/>
              <a:t>Mastertitelformat bearbeiten</a:t>
            </a:r>
          </a:p>
        </p:txBody>
      </p:sp>
      <p:sp>
        <p:nvSpPr>
          <p:cNvPr id="9" name="Bildplatzhalter 9">
            <a:extLst>
              <a:ext uri="{FF2B5EF4-FFF2-40B4-BE49-F238E27FC236}">
                <a16:creationId xmlns:a16="http://schemas.microsoft.com/office/drawing/2014/main" xmlns="" id="{C0E25232-A4AB-4659-B03D-9133C243D2C6}"/>
              </a:ext>
            </a:extLst>
          </p:cNvPr>
          <p:cNvSpPr>
            <a:spLocks noGrp="1"/>
          </p:cNvSpPr>
          <p:nvPr>
            <p:ph type="pic" sz="quarter" idx="13"/>
          </p:nvPr>
        </p:nvSpPr>
        <p:spPr>
          <a:xfrm>
            <a:off x="10610851" y="10996612"/>
            <a:ext cx="12052299" cy="9109076"/>
          </a:xfrm>
          <a:solidFill>
            <a:schemeClr val="accent6"/>
          </a:solidFill>
        </p:spPr>
        <p:txBody>
          <a:bodyPr tIns="0" bIns="1800000" anchor="ctr"/>
          <a:lstStyle>
            <a:lvl1pPr algn="ctr">
              <a:defRPr/>
            </a:lvl1pPr>
          </a:lstStyle>
          <a:p>
            <a:r>
              <a:rPr lang="de-DE"/>
              <a:t>Bild durch Klicken auf Symbol hinzufügen</a:t>
            </a:r>
            <a:endParaRPr lang="de-DE" dirty="0"/>
          </a:p>
        </p:txBody>
      </p:sp>
      <p:sp>
        <p:nvSpPr>
          <p:cNvPr id="10" name="Textplatzhalter 2">
            <a:extLst>
              <a:ext uri="{FF2B5EF4-FFF2-40B4-BE49-F238E27FC236}">
                <a16:creationId xmlns:a16="http://schemas.microsoft.com/office/drawing/2014/main" xmlns="" id="{EED79768-004D-426D-9307-C1A10B55FD61}"/>
              </a:ext>
            </a:extLst>
          </p:cNvPr>
          <p:cNvSpPr>
            <a:spLocks noGrp="1"/>
          </p:cNvSpPr>
          <p:nvPr>
            <p:ph type="body" sz="quarter" idx="10" hasCustomPrompt="1"/>
          </p:nvPr>
        </p:nvSpPr>
        <p:spPr>
          <a:xfrm>
            <a:off x="1060450" y="4625146"/>
            <a:ext cx="10224728" cy="1042987"/>
          </a:xfrm>
        </p:spPr>
        <p:txBody>
          <a:bodyPr anchor="b"/>
          <a:lstStyle>
            <a:lvl1pPr marL="0" indent="0">
              <a:buNone/>
              <a:defRPr sz="4300" b="1">
                <a:solidFill>
                  <a:schemeClr val="tx2"/>
                </a:solidFill>
              </a:defRPr>
            </a:lvl1pPr>
          </a:lstStyle>
          <a:p>
            <a:pPr lvl="0"/>
            <a:r>
              <a:rPr lang="de-DE" dirty="0"/>
              <a:t>Projektleitung: Namen hier eintragen</a:t>
            </a:r>
          </a:p>
        </p:txBody>
      </p:sp>
      <p:sp>
        <p:nvSpPr>
          <p:cNvPr id="11" name="Textplatzhalter 28">
            <a:extLst>
              <a:ext uri="{FF2B5EF4-FFF2-40B4-BE49-F238E27FC236}">
                <a16:creationId xmlns:a16="http://schemas.microsoft.com/office/drawing/2014/main" xmlns="" id="{C5202962-4B2C-4544-A711-744C8716C7EA}"/>
              </a:ext>
            </a:extLst>
          </p:cNvPr>
          <p:cNvSpPr>
            <a:spLocks noGrp="1"/>
          </p:cNvSpPr>
          <p:nvPr>
            <p:ph type="body" sz="quarter" idx="26"/>
          </p:nvPr>
        </p:nvSpPr>
        <p:spPr>
          <a:xfrm>
            <a:off x="1076846" y="18665454"/>
            <a:ext cx="9028111" cy="20496586"/>
          </a:xfrm>
        </p:spPr>
        <p:txBody>
          <a:bodyPr/>
          <a:lstStyle/>
          <a:p>
            <a:pPr lvl="0"/>
            <a:r>
              <a:rPr lang="de-DE"/>
              <a:t>Mastertextformat bearbeiten
Zweite Ebene
Dritte Ebene
Vierte Ebene
Fünfte Ebene</a:t>
            </a:r>
            <a:endParaRPr lang="de-DE" dirty="0"/>
          </a:p>
        </p:txBody>
      </p:sp>
      <p:sp>
        <p:nvSpPr>
          <p:cNvPr id="14" name="Textplatzhalter 28">
            <a:extLst>
              <a:ext uri="{FF2B5EF4-FFF2-40B4-BE49-F238E27FC236}">
                <a16:creationId xmlns:a16="http://schemas.microsoft.com/office/drawing/2014/main" xmlns="" id="{FF400771-024C-40B0-9D57-44DFCC244A09}"/>
              </a:ext>
            </a:extLst>
          </p:cNvPr>
          <p:cNvSpPr>
            <a:spLocks noGrp="1"/>
          </p:cNvSpPr>
          <p:nvPr>
            <p:ph type="body" sz="quarter" idx="29"/>
          </p:nvPr>
        </p:nvSpPr>
        <p:spPr>
          <a:xfrm>
            <a:off x="1086015" y="10839144"/>
            <a:ext cx="9028111" cy="3181917"/>
          </a:xfrm>
        </p:spPr>
        <p:txBody>
          <a:bodyPr/>
          <a:lstStyle>
            <a:lvl1pPr>
              <a:lnSpc>
                <a:spcPts val="8800"/>
              </a:lnSpc>
              <a:defRPr sz="7200" b="0"/>
            </a:lvl1pPr>
          </a:lstStyle>
          <a:p>
            <a:pPr lvl="0"/>
            <a:r>
              <a:rPr lang="de-DE"/>
              <a:t>Mastertextformat bearbeiten
Zweite Ebene
Dritte Ebene
Vierte Ebene
Fünfte Ebene</a:t>
            </a:r>
            <a:endParaRPr lang="de-DE" dirty="0"/>
          </a:p>
        </p:txBody>
      </p:sp>
      <p:sp>
        <p:nvSpPr>
          <p:cNvPr id="16" name="Textplatzhalter 11">
            <a:extLst>
              <a:ext uri="{FF2B5EF4-FFF2-40B4-BE49-F238E27FC236}">
                <a16:creationId xmlns:a16="http://schemas.microsoft.com/office/drawing/2014/main" xmlns="" id="{2CDD466D-389D-44E6-9174-5BC621C65891}"/>
              </a:ext>
            </a:extLst>
          </p:cNvPr>
          <p:cNvSpPr>
            <a:spLocks noGrp="1"/>
          </p:cNvSpPr>
          <p:nvPr>
            <p:ph type="body" sz="quarter" idx="24"/>
          </p:nvPr>
        </p:nvSpPr>
        <p:spPr>
          <a:xfrm>
            <a:off x="10601325" y="29505376"/>
            <a:ext cx="18629834" cy="971549"/>
          </a:xfrm>
        </p:spPr>
        <p:txBody>
          <a:bodyPr tIns="0" anchor="ctr"/>
          <a:lstStyle>
            <a:lvl1pPr>
              <a:defRPr sz="2200" b="0">
                <a:solidFill>
                  <a:schemeClr val="tx1"/>
                </a:solidFill>
              </a:defRPr>
            </a:lvl1pPr>
          </a:lstStyle>
          <a:p>
            <a:pPr lvl="0"/>
            <a:r>
              <a:rPr lang="de-DE"/>
              <a:t>Mastertextformat bearbeiten
Zweite Ebene
Dritte Ebene
Vierte Ebene
Fünfte Ebene</a:t>
            </a:r>
            <a:endParaRPr lang="de-DE" dirty="0"/>
          </a:p>
        </p:txBody>
      </p:sp>
      <p:sp>
        <p:nvSpPr>
          <p:cNvPr id="23" name="Textplatzhalter 20">
            <a:extLst>
              <a:ext uri="{FF2B5EF4-FFF2-40B4-BE49-F238E27FC236}">
                <a16:creationId xmlns:a16="http://schemas.microsoft.com/office/drawing/2014/main" xmlns="" id="{7D237EAB-E323-4C37-972A-F909C68BFE0C}"/>
              </a:ext>
            </a:extLst>
          </p:cNvPr>
          <p:cNvSpPr>
            <a:spLocks noGrp="1"/>
          </p:cNvSpPr>
          <p:nvPr>
            <p:ph type="body" sz="quarter" idx="20"/>
          </p:nvPr>
        </p:nvSpPr>
        <p:spPr>
          <a:xfrm>
            <a:off x="1068388" y="40178928"/>
            <a:ext cx="9036050" cy="1673225"/>
          </a:xfrm>
        </p:spPr>
        <p:txBody>
          <a:bodyPr/>
          <a:lstStyle>
            <a:lvl1pPr>
              <a:lnSpc>
                <a:spcPts val="2800"/>
              </a:lnSpc>
              <a:defRPr sz="2200"/>
            </a:lvl1pPr>
          </a:lstStyle>
          <a:p>
            <a:pPr lvl="0"/>
            <a:r>
              <a:rPr lang="de-DE"/>
              <a:t>Mastertextformat bearbeiten
Zweite Ebene
Dritte Ebene
Vierte Ebene
Fünfte Ebene</a:t>
            </a:r>
            <a:endParaRPr lang="de-DE" dirty="0"/>
          </a:p>
        </p:txBody>
      </p:sp>
      <p:sp>
        <p:nvSpPr>
          <p:cNvPr id="24" name="Textplatzhalter 20">
            <a:extLst>
              <a:ext uri="{FF2B5EF4-FFF2-40B4-BE49-F238E27FC236}">
                <a16:creationId xmlns:a16="http://schemas.microsoft.com/office/drawing/2014/main" xmlns="" id="{568709CB-0FBC-4667-B364-B0E99A897080}"/>
              </a:ext>
            </a:extLst>
          </p:cNvPr>
          <p:cNvSpPr>
            <a:spLocks noGrp="1"/>
          </p:cNvSpPr>
          <p:nvPr>
            <p:ph type="body" sz="quarter" idx="21"/>
          </p:nvPr>
        </p:nvSpPr>
        <p:spPr>
          <a:xfrm>
            <a:off x="10601325" y="40178928"/>
            <a:ext cx="9036050" cy="1673225"/>
          </a:xfrm>
        </p:spPr>
        <p:txBody>
          <a:bodyPr/>
          <a:lstStyle>
            <a:lvl1pPr>
              <a:defRPr lang="de-DE" sz="2200" b="1" kern="1200" dirty="0" smtClean="0">
                <a:solidFill>
                  <a:schemeClr val="tx2"/>
                </a:solidFill>
                <a:latin typeface="+mn-lt"/>
                <a:ea typeface="+mn-ea"/>
                <a:cs typeface="+mn-cs"/>
              </a:defRPr>
            </a:lvl1pPr>
          </a:lstStyle>
          <a:p>
            <a:pPr marL="0" lvl="0" indent="0" algn="l" defTabSz="3027487" rtl="0" eaLnBrk="1" latinLnBrk="0" hangingPunct="1">
              <a:lnSpc>
                <a:spcPts val="2800"/>
              </a:lnSpc>
              <a:spcBef>
                <a:spcPts val="0"/>
              </a:spcBef>
              <a:buClr>
                <a:schemeClr val="tx2"/>
              </a:buClr>
              <a:buFont typeface="Wingdings 2" panose="05020102010507070707" pitchFamily="18" charset="2"/>
              <a:buNone/>
            </a:pPr>
            <a:r>
              <a:rPr lang="de-DE"/>
              <a:t>Mastertextformat bearbeiten
Zweite Ebene
Dritte Ebene
Vierte Ebene
Fünfte Ebene</a:t>
            </a:r>
            <a:endParaRPr lang="de-DE" dirty="0"/>
          </a:p>
        </p:txBody>
      </p:sp>
      <p:sp>
        <p:nvSpPr>
          <p:cNvPr id="25" name="Textplatzhalter 18">
            <a:extLst>
              <a:ext uri="{FF2B5EF4-FFF2-40B4-BE49-F238E27FC236}">
                <a16:creationId xmlns:a16="http://schemas.microsoft.com/office/drawing/2014/main" xmlns="" id="{D218B2F5-7BBF-43A4-95D6-E8803CFBDE10}"/>
              </a:ext>
            </a:extLst>
          </p:cNvPr>
          <p:cNvSpPr>
            <a:spLocks noGrp="1"/>
          </p:cNvSpPr>
          <p:nvPr>
            <p:ph type="body" sz="quarter" idx="19"/>
          </p:nvPr>
        </p:nvSpPr>
        <p:spPr>
          <a:xfrm>
            <a:off x="1068388" y="14705013"/>
            <a:ext cx="9028112" cy="3181917"/>
          </a:xfrm>
        </p:spPr>
        <p:txBody>
          <a:bodyPr/>
          <a:lstStyle>
            <a:lvl1pPr>
              <a:defRPr sz="3800"/>
            </a:lvl1pPr>
            <a:lvl2pPr>
              <a:defRPr/>
            </a:lvl2pPr>
            <a:lvl3pPr>
              <a:defRPr/>
            </a:lvl3pPr>
            <a:lvl4pPr>
              <a:defRPr lang="de-DE" sz="4400" b="0" kern="1200" dirty="0" smtClean="0">
                <a:solidFill>
                  <a:schemeClr val="tx1"/>
                </a:solidFill>
                <a:latin typeface="+mn-lt"/>
                <a:ea typeface="+mn-ea"/>
                <a:cs typeface="+mn-cs"/>
              </a:defRPr>
            </a:lvl4pPr>
          </a:lstStyle>
          <a:p>
            <a:pPr lvl="0"/>
            <a:r>
              <a:rPr lang="de-DE"/>
              <a:t>Mastertextformat bearbeiten
Zweite Ebene
Dritte Ebene
Vierte Ebene
Fünfte Ebene</a:t>
            </a:r>
            <a:endParaRPr lang="de-DE" dirty="0"/>
          </a:p>
        </p:txBody>
      </p:sp>
      <p:sp>
        <p:nvSpPr>
          <p:cNvPr id="22" name="Bildplatzhalter 9">
            <a:extLst>
              <a:ext uri="{FF2B5EF4-FFF2-40B4-BE49-F238E27FC236}">
                <a16:creationId xmlns:a16="http://schemas.microsoft.com/office/drawing/2014/main" xmlns="" id="{10EDAA98-CA6D-41BA-B0BA-D1F9572971F2}"/>
              </a:ext>
            </a:extLst>
          </p:cNvPr>
          <p:cNvSpPr>
            <a:spLocks noGrp="1"/>
          </p:cNvSpPr>
          <p:nvPr>
            <p:ph type="pic" sz="quarter" idx="30"/>
          </p:nvPr>
        </p:nvSpPr>
        <p:spPr>
          <a:xfrm>
            <a:off x="22950489" y="11041592"/>
            <a:ext cx="6280670" cy="9109076"/>
          </a:xfrm>
          <a:solidFill>
            <a:schemeClr val="accent6"/>
          </a:solidFill>
        </p:spPr>
        <p:txBody>
          <a:bodyPr tIns="0" bIns="1800000" anchor="ctr"/>
          <a:lstStyle>
            <a:lvl1pPr algn="ctr">
              <a:defRPr/>
            </a:lvl1pPr>
          </a:lstStyle>
          <a:p>
            <a:r>
              <a:rPr lang="de-DE"/>
              <a:t>Bild durch Klicken auf Symbol hinzufügen</a:t>
            </a:r>
            <a:endParaRPr lang="de-DE" dirty="0"/>
          </a:p>
        </p:txBody>
      </p:sp>
      <p:sp>
        <p:nvSpPr>
          <p:cNvPr id="26" name="Bildplatzhalter 9">
            <a:extLst>
              <a:ext uri="{FF2B5EF4-FFF2-40B4-BE49-F238E27FC236}">
                <a16:creationId xmlns:a16="http://schemas.microsoft.com/office/drawing/2014/main" xmlns="" id="{81C3B7BC-D987-46A8-BA50-AD492AF87B4A}"/>
              </a:ext>
            </a:extLst>
          </p:cNvPr>
          <p:cNvSpPr>
            <a:spLocks noGrp="1"/>
          </p:cNvSpPr>
          <p:nvPr>
            <p:ph type="pic" sz="quarter" idx="31"/>
          </p:nvPr>
        </p:nvSpPr>
        <p:spPr>
          <a:xfrm>
            <a:off x="10625302" y="20369519"/>
            <a:ext cx="9012074" cy="9109076"/>
          </a:xfrm>
          <a:solidFill>
            <a:schemeClr val="accent6"/>
          </a:solidFill>
        </p:spPr>
        <p:txBody>
          <a:bodyPr tIns="0" bIns="1800000" anchor="ctr"/>
          <a:lstStyle>
            <a:lvl1pPr algn="ctr">
              <a:defRPr/>
            </a:lvl1pPr>
          </a:lstStyle>
          <a:p>
            <a:r>
              <a:rPr lang="de-DE"/>
              <a:t>Bild durch Klicken auf Symbol hinzufügen</a:t>
            </a:r>
            <a:endParaRPr lang="de-DE" dirty="0"/>
          </a:p>
        </p:txBody>
      </p:sp>
      <p:sp>
        <p:nvSpPr>
          <p:cNvPr id="27" name="Bildplatzhalter 9">
            <a:extLst>
              <a:ext uri="{FF2B5EF4-FFF2-40B4-BE49-F238E27FC236}">
                <a16:creationId xmlns:a16="http://schemas.microsoft.com/office/drawing/2014/main" xmlns="" id="{7C4CDFD5-C64D-4028-BD99-4E528D52C19D}"/>
              </a:ext>
            </a:extLst>
          </p:cNvPr>
          <p:cNvSpPr>
            <a:spLocks noGrp="1"/>
          </p:cNvSpPr>
          <p:nvPr>
            <p:ph type="pic" sz="quarter" idx="32"/>
          </p:nvPr>
        </p:nvSpPr>
        <p:spPr>
          <a:xfrm>
            <a:off x="19926300" y="20361478"/>
            <a:ext cx="9304859" cy="9109076"/>
          </a:xfrm>
          <a:solidFill>
            <a:schemeClr val="accent6"/>
          </a:solidFill>
        </p:spPr>
        <p:txBody>
          <a:bodyPr tIns="0" bIns="1800000" anchor="ctr"/>
          <a:lstStyle>
            <a:lvl1pPr algn="ctr">
              <a:defRPr/>
            </a:lvl1pPr>
          </a:lstStyle>
          <a:p>
            <a:r>
              <a:rPr lang="de-DE"/>
              <a:t>Bild durch Klicken auf Symbol hinzufügen</a:t>
            </a:r>
            <a:endParaRPr lang="de-DE" dirty="0"/>
          </a:p>
        </p:txBody>
      </p:sp>
      <p:sp>
        <p:nvSpPr>
          <p:cNvPr id="28" name="Textplatzhalter 28">
            <a:extLst>
              <a:ext uri="{FF2B5EF4-FFF2-40B4-BE49-F238E27FC236}">
                <a16:creationId xmlns:a16="http://schemas.microsoft.com/office/drawing/2014/main" xmlns="" id="{25742E6E-CB5E-46AC-AF4D-8AB4770D3190}"/>
              </a:ext>
            </a:extLst>
          </p:cNvPr>
          <p:cNvSpPr>
            <a:spLocks noGrp="1"/>
          </p:cNvSpPr>
          <p:nvPr>
            <p:ph type="body" sz="quarter" idx="33"/>
          </p:nvPr>
        </p:nvSpPr>
        <p:spPr>
          <a:xfrm>
            <a:off x="10641500" y="30517965"/>
            <a:ext cx="8995875" cy="8598035"/>
          </a:xfrm>
        </p:spPr>
        <p:txBody>
          <a:bodyPr/>
          <a:lstStyle/>
          <a:p>
            <a:pPr lvl="0"/>
            <a:r>
              <a:rPr lang="de-DE"/>
              <a:t>Mastertextformat bearbeiten
Zweite Ebene
Dritte Ebene
Vierte Ebene
Fünfte Ebene</a:t>
            </a:r>
            <a:endParaRPr lang="de-DE" dirty="0"/>
          </a:p>
        </p:txBody>
      </p:sp>
      <p:sp>
        <p:nvSpPr>
          <p:cNvPr id="29" name="Textplatzhalter 28">
            <a:extLst>
              <a:ext uri="{FF2B5EF4-FFF2-40B4-BE49-F238E27FC236}">
                <a16:creationId xmlns:a16="http://schemas.microsoft.com/office/drawing/2014/main" xmlns="" id="{86344821-1403-4F02-BEBB-54FF7E69CC89}"/>
              </a:ext>
            </a:extLst>
          </p:cNvPr>
          <p:cNvSpPr>
            <a:spLocks noGrp="1"/>
          </p:cNvSpPr>
          <p:nvPr>
            <p:ph type="body" sz="quarter" idx="34"/>
          </p:nvPr>
        </p:nvSpPr>
        <p:spPr>
          <a:xfrm>
            <a:off x="20221198" y="30517965"/>
            <a:ext cx="9009961" cy="8598035"/>
          </a:xfrm>
        </p:spPr>
        <p:txBody>
          <a:bodyPr/>
          <a:lstStyle/>
          <a:p>
            <a:pPr lvl="0"/>
            <a:r>
              <a:rPr lang="de-DE"/>
              <a:t>Mastertextformat bearbeiten
Zweite Ebene
Dritte Ebene
Vierte Ebene
Fünfte Ebene</a:t>
            </a:r>
            <a:endParaRPr lang="de-DE" dirty="0"/>
          </a:p>
        </p:txBody>
      </p:sp>
    </p:spTree>
    <p:extLst>
      <p:ext uri="{BB962C8B-B14F-4D97-AF65-F5344CB8AC3E}">
        <p14:creationId xmlns:p14="http://schemas.microsoft.com/office/powerpoint/2010/main" val="491914889"/>
      </p:ext>
    </p:extLst>
  </p:cSld>
  <p:clrMapOvr>
    <a:masterClrMapping/>
  </p:clrMapOvr>
  <p:extLst>
    <p:ext uri="{DCECCB84-F9BA-43D5-87BE-67443E8EF086}">
      <p15:sldGuideLst xmlns:p15="http://schemas.microsoft.com/office/powerpoint/2012/main">
        <p15:guide id="3" orient="horz" pos="9218" userDrawn="1">
          <p15:clr>
            <a:srgbClr val="FBAE40"/>
          </p15:clr>
        </p15:guide>
        <p15:guide id="5" orient="horz" pos="6927">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lakat 4 blau">
    <p:spTree>
      <p:nvGrpSpPr>
        <p:cNvPr id="1" name=""/>
        <p:cNvGrpSpPr/>
        <p:nvPr/>
      </p:nvGrpSpPr>
      <p:grpSpPr>
        <a:xfrm>
          <a:off x="0" y="0"/>
          <a:ext cx="0" cy="0"/>
          <a:chOff x="0" y="0"/>
          <a:chExt cx="0" cy="0"/>
        </a:xfrm>
      </p:grpSpPr>
      <p:grpSp>
        <p:nvGrpSpPr>
          <p:cNvPr id="17" name="Gruppieren 16">
            <a:extLst>
              <a:ext uri="{FF2B5EF4-FFF2-40B4-BE49-F238E27FC236}">
                <a16:creationId xmlns:a16="http://schemas.microsoft.com/office/drawing/2014/main" xmlns="" id="{B2E25BC9-F2FB-4A56-BDA8-B89F05D53364}"/>
              </a:ext>
            </a:extLst>
          </p:cNvPr>
          <p:cNvGrpSpPr/>
          <p:nvPr userDrawn="1"/>
        </p:nvGrpSpPr>
        <p:grpSpPr>
          <a:xfrm>
            <a:off x="0" y="10601325"/>
            <a:ext cx="30275213" cy="32202438"/>
            <a:chOff x="0" y="10601325"/>
            <a:chExt cx="30275213" cy="32202438"/>
          </a:xfrm>
        </p:grpSpPr>
        <p:sp>
          <p:nvSpPr>
            <p:cNvPr id="18" name="Rechteck 17">
              <a:extLst>
                <a:ext uri="{FF2B5EF4-FFF2-40B4-BE49-F238E27FC236}">
                  <a16:creationId xmlns:a16="http://schemas.microsoft.com/office/drawing/2014/main" xmlns="" id="{86EA625E-2957-4734-8246-498FD795A409}"/>
                </a:ext>
              </a:extLst>
            </p:cNvPr>
            <p:cNvSpPr/>
            <p:nvPr userDrawn="1"/>
          </p:nvSpPr>
          <p:spPr>
            <a:xfrm>
              <a:off x="0" y="10601325"/>
              <a:ext cx="30275213" cy="31613475"/>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nvGrpSpPr>
            <p:cNvPr id="19" name="Gruppieren 18">
              <a:extLst>
                <a:ext uri="{FF2B5EF4-FFF2-40B4-BE49-F238E27FC236}">
                  <a16:creationId xmlns:a16="http://schemas.microsoft.com/office/drawing/2014/main" xmlns="" id="{C40FEABB-41FB-47EB-AF27-22E52DE5FCA9}"/>
                </a:ext>
              </a:extLst>
            </p:cNvPr>
            <p:cNvGrpSpPr/>
            <p:nvPr userDrawn="1"/>
          </p:nvGrpSpPr>
          <p:grpSpPr>
            <a:xfrm>
              <a:off x="0" y="40143011"/>
              <a:ext cx="30275213" cy="2660752"/>
              <a:chOff x="0" y="40143011"/>
              <a:chExt cx="30275213" cy="2660752"/>
            </a:xfrm>
          </p:grpSpPr>
          <p:sp>
            <p:nvSpPr>
              <p:cNvPr id="20" name="Rechteck 19">
                <a:extLst>
                  <a:ext uri="{FF2B5EF4-FFF2-40B4-BE49-F238E27FC236}">
                    <a16:creationId xmlns:a16="http://schemas.microsoft.com/office/drawing/2014/main" xmlns="" id="{3D0EEA2A-2CC6-48CA-B140-4E38644A73D5}"/>
                  </a:ext>
                </a:extLst>
              </p:cNvPr>
              <p:cNvSpPr/>
              <p:nvPr userDrawn="1"/>
            </p:nvSpPr>
            <p:spPr>
              <a:xfrm>
                <a:off x="0" y="42068177"/>
                <a:ext cx="30275213" cy="73558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0" name="Textfeld 29">
                <a:extLst>
                  <a:ext uri="{FF2B5EF4-FFF2-40B4-BE49-F238E27FC236}">
                    <a16:creationId xmlns:a16="http://schemas.microsoft.com/office/drawing/2014/main" xmlns="" id="{BAEE5441-3822-4534-B128-8D3F3B032A23}"/>
                  </a:ext>
                </a:extLst>
              </p:cNvPr>
              <p:cNvSpPr txBox="1"/>
              <p:nvPr userDrawn="1"/>
            </p:nvSpPr>
            <p:spPr>
              <a:xfrm>
                <a:off x="27198946" y="41204081"/>
                <a:ext cx="2232248" cy="769441"/>
              </a:xfrm>
              <a:prstGeom prst="rect">
                <a:avLst/>
              </a:prstGeom>
              <a:noFill/>
            </p:spPr>
            <p:txBody>
              <a:bodyPr wrap="square" rtlCol="0">
                <a:spAutoFit/>
              </a:bodyPr>
              <a:lstStyle/>
              <a:p>
                <a:pPr algn="l"/>
                <a:r>
                  <a:rPr lang="de-DE" sz="4400" b="1" dirty="0">
                    <a:solidFill>
                      <a:schemeClr val="tx2"/>
                    </a:solidFill>
                    <a:latin typeface="+mj-lt"/>
                  </a:rPr>
                  <a:t>hhu.de</a:t>
                </a:r>
              </a:p>
            </p:txBody>
          </p:sp>
          <p:cxnSp>
            <p:nvCxnSpPr>
              <p:cNvPr id="31" name="Gerader Verbinder 30">
                <a:extLst>
                  <a:ext uri="{FF2B5EF4-FFF2-40B4-BE49-F238E27FC236}">
                    <a16:creationId xmlns:a16="http://schemas.microsoft.com/office/drawing/2014/main" xmlns="" id="{B1E47530-00D2-4899-A8B3-38D6F81723CA}"/>
                  </a:ext>
                </a:extLst>
              </p:cNvPr>
              <p:cNvCxnSpPr/>
              <p:nvPr userDrawn="1"/>
            </p:nvCxnSpPr>
            <p:spPr>
              <a:xfrm>
                <a:off x="1063182" y="40143011"/>
                <a:ext cx="28152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grpSp>
      </p:grpSp>
      <p:sp>
        <p:nvSpPr>
          <p:cNvPr id="2" name="Titel 1">
            <a:extLst>
              <a:ext uri="{FF2B5EF4-FFF2-40B4-BE49-F238E27FC236}">
                <a16:creationId xmlns:a16="http://schemas.microsoft.com/office/drawing/2014/main" xmlns="" id="{2E1B7D7A-4CD3-40EF-BFA4-7E01416187EF}"/>
              </a:ext>
            </a:extLst>
          </p:cNvPr>
          <p:cNvSpPr>
            <a:spLocks noGrp="1"/>
          </p:cNvSpPr>
          <p:nvPr>
            <p:ph type="title"/>
          </p:nvPr>
        </p:nvSpPr>
        <p:spPr/>
        <p:txBody>
          <a:bodyPr/>
          <a:lstStyle>
            <a:lvl1pPr>
              <a:defRPr sz="12600"/>
            </a:lvl1pPr>
          </a:lstStyle>
          <a:p>
            <a:r>
              <a:rPr lang="de-DE"/>
              <a:t>Mastertitelformat bearbeiten</a:t>
            </a:r>
          </a:p>
        </p:txBody>
      </p:sp>
      <p:sp>
        <p:nvSpPr>
          <p:cNvPr id="9" name="Bildplatzhalter 9">
            <a:extLst>
              <a:ext uri="{FF2B5EF4-FFF2-40B4-BE49-F238E27FC236}">
                <a16:creationId xmlns:a16="http://schemas.microsoft.com/office/drawing/2014/main" xmlns="" id="{C0E25232-A4AB-4659-B03D-9133C243D2C6}"/>
              </a:ext>
            </a:extLst>
          </p:cNvPr>
          <p:cNvSpPr>
            <a:spLocks noGrp="1"/>
          </p:cNvSpPr>
          <p:nvPr>
            <p:ph type="pic" sz="quarter" idx="13"/>
          </p:nvPr>
        </p:nvSpPr>
        <p:spPr>
          <a:xfrm>
            <a:off x="10610851" y="10996612"/>
            <a:ext cx="12052299" cy="9109076"/>
          </a:xfrm>
          <a:solidFill>
            <a:schemeClr val="accent6"/>
          </a:solidFill>
        </p:spPr>
        <p:txBody>
          <a:bodyPr tIns="0" bIns="1800000" anchor="ctr"/>
          <a:lstStyle>
            <a:lvl1pPr algn="ctr">
              <a:defRPr/>
            </a:lvl1pPr>
          </a:lstStyle>
          <a:p>
            <a:r>
              <a:rPr lang="de-DE"/>
              <a:t>Bild durch Klicken auf Symbol hinzufügen</a:t>
            </a:r>
            <a:endParaRPr lang="de-DE" dirty="0"/>
          </a:p>
        </p:txBody>
      </p:sp>
      <p:sp>
        <p:nvSpPr>
          <p:cNvPr id="10" name="Textplatzhalter 2">
            <a:extLst>
              <a:ext uri="{FF2B5EF4-FFF2-40B4-BE49-F238E27FC236}">
                <a16:creationId xmlns:a16="http://schemas.microsoft.com/office/drawing/2014/main" xmlns="" id="{EED79768-004D-426D-9307-C1A10B55FD61}"/>
              </a:ext>
            </a:extLst>
          </p:cNvPr>
          <p:cNvSpPr>
            <a:spLocks noGrp="1"/>
          </p:cNvSpPr>
          <p:nvPr>
            <p:ph type="body" sz="quarter" idx="10" hasCustomPrompt="1"/>
          </p:nvPr>
        </p:nvSpPr>
        <p:spPr>
          <a:xfrm>
            <a:off x="1060450" y="4625146"/>
            <a:ext cx="10224728" cy="1042987"/>
          </a:xfrm>
        </p:spPr>
        <p:txBody>
          <a:bodyPr anchor="b"/>
          <a:lstStyle>
            <a:lvl1pPr marL="0" indent="0">
              <a:buNone/>
              <a:defRPr sz="4300" b="1">
                <a:solidFill>
                  <a:schemeClr val="tx2"/>
                </a:solidFill>
              </a:defRPr>
            </a:lvl1pPr>
          </a:lstStyle>
          <a:p>
            <a:pPr lvl="0"/>
            <a:r>
              <a:rPr lang="de-DE" dirty="0"/>
              <a:t>Projektleitung: Namen hier eintragen</a:t>
            </a:r>
          </a:p>
        </p:txBody>
      </p:sp>
      <p:sp>
        <p:nvSpPr>
          <p:cNvPr id="11" name="Textplatzhalter 28">
            <a:extLst>
              <a:ext uri="{FF2B5EF4-FFF2-40B4-BE49-F238E27FC236}">
                <a16:creationId xmlns:a16="http://schemas.microsoft.com/office/drawing/2014/main" xmlns="" id="{C5202962-4B2C-4544-A711-744C8716C7EA}"/>
              </a:ext>
            </a:extLst>
          </p:cNvPr>
          <p:cNvSpPr>
            <a:spLocks noGrp="1"/>
          </p:cNvSpPr>
          <p:nvPr>
            <p:ph type="body" sz="quarter" idx="26"/>
          </p:nvPr>
        </p:nvSpPr>
        <p:spPr>
          <a:xfrm>
            <a:off x="1076846" y="18665454"/>
            <a:ext cx="9028111" cy="20496586"/>
          </a:xfrm>
        </p:spPr>
        <p:txBody>
          <a:bodyPr/>
          <a:lstStyle/>
          <a:p>
            <a:pPr lvl="0"/>
            <a:r>
              <a:rPr lang="de-DE"/>
              <a:t>Mastertextformat bearbeiten
Zweite Ebene
Dritte Ebene
Vierte Ebene
Fünfte Ebene</a:t>
            </a:r>
            <a:endParaRPr lang="de-DE" dirty="0"/>
          </a:p>
        </p:txBody>
      </p:sp>
      <p:sp>
        <p:nvSpPr>
          <p:cNvPr id="14" name="Textplatzhalter 28">
            <a:extLst>
              <a:ext uri="{FF2B5EF4-FFF2-40B4-BE49-F238E27FC236}">
                <a16:creationId xmlns:a16="http://schemas.microsoft.com/office/drawing/2014/main" xmlns="" id="{FF400771-024C-40B0-9D57-44DFCC244A09}"/>
              </a:ext>
            </a:extLst>
          </p:cNvPr>
          <p:cNvSpPr>
            <a:spLocks noGrp="1"/>
          </p:cNvSpPr>
          <p:nvPr>
            <p:ph type="body" sz="quarter" idx="29"/>
          </p:nvPr>
        </p:nvSpPr>
        <p:spPr>
          <a:xfrm>
            <a:off x="1086015" y="10839144"/>
            <a:ext cx="9028111" cy="3181917"/>
          </a:xfrm>
        </p:spPr>
        <p:txBody>
          <a:bodyPr/>
          <a:lstStyle>
            <a:lvl1pPr>
              <a:lnSpc>
                <a:spcPts val="8800"/>
              </a:lnSpc>
              <a:defRPr sz="7200" b="0"/>
            </a:lvl1pPr>
          </a:lstStyle>
          <a:p>
            <a:pPr lvl="0"/>
            <a:r>
              <a:rPr lang="de-DE"/>
              <a:t>Mastertextformat bearbeiten
Zweite Ebene
Dritte Ebene
Vierte Ebene
Fünfte Ebene</a:t>
            </a:r>
            <a:endParaRPr lang="de-DE" dirty="0"/>
          </a:p>
        </p:txBody>
      </p:sp>
      <p:sp>
        <p:nvSpPr>
          <p:cNvPr id="16" name="Textplatzhalter 11">
            <a:extLst>
              <a:ext uri="{FF2B5EF4-FFF2-40B4-BE49-F238E27FC236}">
                <a16:creationId xmlns:a16="http://schemas.microsoft.com/office/drawing/2014/main" xmlns="" id="{2CDD466D-389D-44E6-9174-5BC621C65891}"/>
              </a:ext>
            </a:extLst>
          </p:cNvPr>
          <p:cNvSpPr>
            <a:spLocks noGrp="1"/>
          </p:cNvSpPr>
          <p:nvPr>
            <p:ph type="body" sz="quarter" idx="24"/>
          </p:nvPr>
        </p:nvSpPr>
        <p:spPr>
          <a:xfrm>
            <a:off x="10601325" y="29505376"/>
            <a:ext cx="18629834" cy="971549"/>
          </a:xfrm>
        </p:spPr>
        <p:txBody>
          <a:bodyPr tIns="0" anchor="ctr"/>
          <a:lstStyle>
            <a:lvl1pPr>
              <a:defRPr sz="2200" b="0">
                <a:solidFill>
                  <a:schemeClr val="tx1"/>
                </a:solidFill>
              </a:defRPr>
            </a:lvl1pPr>
          </a:lstStyle>
          <a:p>
            <a:pPr lvl="0"/>
            <a:r>
              <a:rPr lang="de-DE"/>
              <a:t>Mastertextformat bearbeiten
Zweite Ebene
Dritte Ebene
Vierte Ebene
Fünfte Ebene</a:t>
            </a:r>
            <a:endParaRPr lang="de-DE" dirty="0"/>
          </a:p>
        </p:txBody>
      </p:sp>
      <p:sp>
        <p:nvSpPr>
          <p:cNvPr id="23" name="Textplatzhalter 20">
            <a:extLst>
              <a:ext uri="{FF2B5EF4-FFF2-40B4-BE49-F238E27FC236}">
                <a16:creationId xmlns:a16="http://schemas.microsoft.com/office/drawing/2014/main" xmlns="" id="{7D237EAB-E323-4C37-972A-F909C68BFE0C}"/>
              </a:ext>
            </a:extLst>
          </p:cNvPr>
          <p:cNvSpPr>
            <a:spLocks noGrp="1"/>
          </p:cNvSpPr>
          <p:nvPr>
            <p:ph type="body" sz="quarter" idx="20"/>
          </p:nvPr>
        </p:nvSpPr>
        <p:spPr>
          <a:xfrm>
            <a:off x="1068388" y="40178928"/>
            <a:ext cx="9036050" cy="1673225"/>
          </a:xfrm>
        </p:spPr>
        <p:txBody>
          <a:bodyPr/>
          <a:lstStyle>
            <a:lvl1pPr>
              <a:lnSpc>
                <a:spcPts val="2800"/>
              </a:lnSpc>
              <a:defRPr sz="2200"/>
            </a:lvl1pPr>
          </a:lstStyle>
          <a:p>
            <a:pPr lvl="0"/>
            <a:r>
              <a:rPr lang="de-DE"/>
              <a:t>Mastertextformat bearbeiten
Zweite Ebene
Dritte Ebene
Vierte Ebene
Fünfte Ebene</a:t>
            </a:r>
            <a:endParaRPr lang="de-DE" dirty="0"/>
          </a:p>
        </p:txBody>
      </p:sp>
      <p:sp>
        <p:nvSpPr>
          <p:cNvPr id="24" name="Textplatzhalter 20">
            <a:extLst>
              <a:ext uri="{FF2B5EF4-FFF2-40B4-BE49-F238E27FC236}">
                <a16:creationId xmlns:a16="http://schemas.microsoft.com/office/drawing/2014/main" xmlns="" id="{568709CB-0FBC-4667-B364-B0E99A897080}"/>
              </a:ext>
            </a:extLst>
          </p:cNvPr>
          <p:cNvSpPr>
            <a:spLocks noGrp="1"/>
          </p:cNvSpPr>
          <p:nvPr>
            <p:ph type="body" sz="quarter" idx="21"/>
          </p:nvPr>
        </p:nvSpPr>
        <p:spPr>
          <a:xfrm>
            <a:off x="10601325" y="40178928"/>
            <a:ext cx="9036050" cy="1673225"/>
          </a:xfrm>
        </p:spPr>
        <p:txBody>
          <a:bodyPr/>
          <a:lstStyle>
            <a:lvl1pPr>
              <a:defRPr lang="de-DE" sz="2200" b="1" kern="1200" dirty="0" smtClean="0">
                <a:solidFill>
                  <a:schemeClr val="tx2"/>
                </a:solidFill>
                <a:latin typeface="+mn-lt"/>
                <a:ea typeface="+mn-ea"/>
                <a:cs typeface="+mn-cs"/>
              </a:defRPr>
            </a:lvl1pPr>
          </a:lstStyle>
          <a:p>
            <a:pPr marL="0" lvl="0" indent="0" algn="l" defTabSz="3027487" rtl="0" eaLnBrk="1" latinLnBrk="0" hangingPunct="1">
              <a:lnSpc>
                <a:spcPts val="2800"/>
              </a:lnSpc>
              <a:spcBef>
                <a:spcPts val="0"/>
              </a:spcBef>
              <a:buClr>
                <a:schemeClr val="tx2"/>
              </a:buClr>
              <a:buFont typeface="Wingdings 2" panose="05020102010507070707" pitchFamily="18" charset="2"/>
              <a:buNone/>
            </a:pPr>
            <a:r>
              <a:rPr lang="de-DE"/>
              <a:t>Mastertextformat bearbeiten
Zweite Ebene
Dritte Ebene
Vierte Ebene
Fünfte Ebene</a:t>
            </a:r>
            <a:endParaRPr lang="de-DE" dirty="0"/>
          </a:p>
        </p:txBody>
      </p:sp>
      <p:sp>
        <p:nvSpPr>
          <p:cNvPr id="25" name="Textplatzhalter 18">
            <a:extLst>
              <a:ext uri="{FF2B5EF4-FFF2-40B4-BE49-F238E27FC236}">
                <a16:creationId xmlns:a16="http://schemas.microsoft.com/office/drawing/2014/main" xmlns="" id="{D218B2F5-7BBF-43A4-95D6-E8803CFBDE10}"/>
              </a:ext>
            </a:extLst>
          </p:cNvPr>
          <p:cNvSpPr>
            <a:spLocks noGrp="1"/>
          </p:cNvSpPr>
          <p:nvPr>
            <p:ph type="body" sz="quarter" idx="19"/>
          </p:nvPr>
        </p:nvSpPr>
        <p:spPr>
          <a:xfrm>
            <a:off x="1068388" y="14705013"/>
            <a:ext cx="9028112" cy="3181917"/>
          </a:xfrm>
        </p:spPr>
        <p:txBody>
          <a:bodyPr/>
          <a:lstStyle>
            <a:lvl1pPr>
              <a:defRPr sz="3800"/>
            </a:lvl1pPr>
            <a:lvl2pPr>
              <a:defRPr/>
            </a:lvl2pPr>
            <a:lvl3pPr>
              <a:defRPr/>
            </a:lvl3pPr>
            <a:lvl4pPr>
              <a:defRPr lang="de-DE" sz="4400" b="0" kern="1200" dirty="0" smtClean="0">
                <a:solidFill>
                  <a:schemeClr val="tx1"/>
                </a:solidFill>
                <a:latin typeface="+mn-lt"/>
                <a:ea typeface="+mn-ea"/>
                <a:cs typeface="+mn-cs"/>
              </a:defRPr>
            </a:lvl4pPr>
          </a:lstStyle>
          <a:p>
            <a:pPr lvl="0"/>
            <a:r>
              <a:rPr lang="de-DE"/>
              <a:t>Mastertextformat bearbeiten
Zweite Ebene
Dritte Ebene
Vierte Ebene
Fünfte Ebene</a:t>
            </a:r>
            <a:endParaRPr lang="de-DE" dirty="0"/>
          </a:p>
        </p:txBody>
      </p:sp>
      <p:sp>
        <p:nvSpPr>
          <p:cNvPr id="22" name="Bildplatzhalter 9">
            <a:extLst>
              <a:ext uri="{FF2B5EF4-FFF2-40B4-BE49-F238E27FC236}">
                <a16:creationId xmlns:a16="http://schemas.microsoft.com/office/drawing/2014/main" xmlns="" id="{10EDAA98-CA6D-41BA-B0BA-D1F9572971F2}"/>
              </a:ext>
            </a:extLst>
          </p:cNvPr>
          <p:cNvSpPr>
            <a:spLocks noGrp="1"/>
          </p:cNvSpPr>
          <p:nvPr>
            <p:ph type="pic" sz="quarter" idx="30"/>
          </p:nvPr>
        </p:nvSpPr>
        <p:spPr>
          <a:xfrm>
            <a:off x="22950489" y="11041592"/>
            <a:ext cx="6280670" cy="9109076"/>
          </a:xfrm>
          <a:solidFill>
            <a:schemeClr val="accent6"/>
          </a:solidFill>
        </p:spPr>
        <p:txBody>
          <a:bodyPr tIns="0" bIns="1800000" anchor="ctr"/>
          <a:lstStyle>
            <a:lvl1pPr algn="ctr">
              <a:defRPr/>
            </a:lvl1pPr>
          </a:lstStyle>
          <a:p>
            <a:r>
              <a:rPr lang="de-DE"/>
              <a:t>Bild durch Klicken auf Symbol hinzufügen</a:t>
            </a:r>
            <a:endParaRPr lang="de-DE" dirty="0"/>
          </a:p>
        </p:txBody>
      </p:sp>
      <p:sp>
        <p:nvSpPr>
          <p:cNvPr id="26" name="Bildplatzhalter 9">
            <a:extLst>
              <a:ext uri="{FF2B5EF4-FFF2-40B4-BE49-F238E27FC236}">
                <a16:creationId xmlns:a16="http://schemas.microsoft.com/office/drawing/2014/main" xmlns="" id="{81C3B7BC-D987-46A8-BA50-AD492AF87B4A}"/>
              </a:ext>
            </a:extLst>
          </p:cNvPr>
          <p:cNvSpPr>
            <a:spLocks noGrp="1"/>
          </p:cNvSpPr>
          <p:nvPr>
            <p:ph type="pic" sz="quarter" idx="31"/>
          </p:nvPr>
        </p:nvSpPr>
        <p:spPr>
          <a:xfrm>
            <a:off x="10625302" y="20369519"/>
            <a:ext cx="9012074" cy="9109076"/>
          </a:xfrm>
          <a:solidFill>
            <a:schemeClr val="accent6"/>
          </a:solidFill>
        </p:spPr>
        <p:txBody>
          <a:bodyPr tIns="0" bIns="1800000" anchor="ctr"/>
          <a:lstStyle>
            <a:lvl1pPr algn="ctr">
              <a:defRPr/>
            </a:lvl1pPr>
          </a:lstStyle>
          <a:p>
            <a:r>
              <a:rPr lang="de-DE"/>
              <a:t>Bild durch Klicken auf Symbol hinzufügen</a:t>
            </a:r>
            <a:endParaRPr lang="de-DE" dirty="0"/>
          </a:p>
        </p:txBody>
      </p:sp>
      <p:sp>
        <p:nvSpPr>
          <p:cNvPr id="27" name="Bildplatzhalter 9">
            <a:extLst>
              <a:ext uri="{FF2B5EF4-FFF2-40B4-BE49-F238E27FC236}">
                <a16:creationId xmlns:a16="http://schemas.microsoft.com/office/drawing/2014/main" xmlns="" id="{7C4CDFD5-C64D-4028-BD99-4E528D52C19D}"/>
              </a:ext>
            </a:extLst>
          </p:cNvPr>
          <p:cNvSpPr>
            <a:spLocks noGrp="1"/>
          </p:cNvSpPr>
          <p:nvPr>
            <p:ph type="pic" sz="quarter" idx="32"/>
          </p:nvPr>
        </p:nvSpPr>
        <p:spPr>
          <a:xfrm>
            <a:off x="19926300" y="20361478"/>
            <a:ext cx="9304859" cy="9109076"/>
          </a:xfrm>
          <a:solidFill>
            <a:schemeClr val="accent6"/>
          </a:solidFill>
        </p:spPr>
        <p:txBody>
          <a:bodyPr tIns="0" bIns="1800000" anchor="ctr"/>
          <a:lstStyle>
            <a:lvl1pPr algn="ctr">
              <a:defRPr/>
            </a:lvl1pPr>
          </a:lstStyle>
          <a:p>
            <a:r>
              <a:rPr lang="de-DE"/>
              <a:t>Bild durch Klicken auf Symbol hinzufügen</a:t>
            </a:r>
            <a:endParaRPr lang="de-DE" dirty="0"/>
          </a:p>
        </p:txBody>
      </p:sp>
      <p:sp>
        <p:nvSpPr>
          <p:cNvPr id="28" name="Textplatzhalter 28">
            <a:extLst>
              <a:ext uri="{FF2B5EF4-FFF2-40B4-BE49-F238E27FC236}">
                <a16:creationId xmlns:a16="http://schemas.microsoft.com/office/drawing/2014/main" xmlns="" id="{25742E6E-CB5E-46AC-AF4D-8AB4770D3190}"/>
              </a:ext>
            </a:extLst>
          </p:cNvPr>
          <p:cNvSpPr>
            <a:spLocks noGrp="1"/>
          </p:cNvSpPr>
          <p:nvPr>
            <p:ph type="body" sz="quarter" idx="33"/>
          </p:nvPr>
        </p:nvSpPr>
        <p:spPr>
          <a:xfrm>
            <a:off x="10641500" y="30517965"/>
            <a:ext cx="8995875" cy="8598035"/>
          </a:xfrm>
        </p:spPr>
        <p:txBody>
          <a:bodyPr/>
          <a:lstStyle/>
          <a:p>
            <a:pPr lvl="0"/>
            <a:r>
              <a:rPr lang="de-DE"/>
              <a:t>Mastertextformat bearbeiten
Zweite Ebene
Dritte Ebene
Vierte Ebene
Fünfte Ebene</a:t>
            </a:r>
            <a:endParaRPr lang="de-DE" dirty="0"/>
          </a:p>
        </p:txBody>
      </p:sp>
      <p:sp>
        <p:nvSpPr>
          <p:cNvPr id="29" name="Textplatzhalter 28">
            <a:extLst>
              <a:ext uri="{FF2B5EF4-FFF2-40B4-BE49-F238E27FC236}">
                <a16:creationId xmlns:a16="http://schemas.microsoft.com/office/drawing/2014/main" xmlns="" id="{86344821-1403-4F02-BEBB-54FF7E69CC89}"/>
              </a:ext>
            </a:extLst>
          </p:cNvPr>
          <p:cNvSpPr>
            <a:spLocks noGrp="1"/>
          </p:cNvSpPr>
          <p:nvPr>
            <p:ph type="body" sz="quarter" idx="34"/>
          </p:nvPr>
        </p:nvSpPr>
        <p:spPr>
          <a:xfrm>
            <a:off x="20221198" y="30517965"/>
            <a:ext cx="9009961" cy="8598035"/>
          </a:xfrm>
        </p:spPr>
        <p:txBody>
          <a:bodyPr/>
          <a:lstStyle/>
          <a:p>
            <a:pPr lvl="0"/>
            <a:r>
              <a:rPr lang="de-DE"/>
              <a:t>Mastertextformat bearbeiten
Zweite Ebene
Dritte Ebene
Vierte Ebene
Fünfte Ebene</a:t>
            </a:r>
            <a:endParaRPr lang="de-DE" dirty="0"/>
          </a:p>
        </p:txBody>
      </p:sp>
    </p:spTree>
    <p:extLst>
      <p:ext uri="{BB962C8B-B14F-4D97-AF65-F5344CB8AC3E}">
        <p14:creationId xmlns:p14="http://schemas.microsoft.com/office/powerpoint/2010/main" val="3515509148"/>
      </p:ext>
    </p:extLst>
  </p:cSld>
  <p:clrMapOvr>
    <a:masterClrMapping/>
  </p:clrMapOvr>
  <p:extLst>
    <p:ext uri="{DCECCB84-F9BA-43D5-87BE-67443E8EF086}">
      <p15:sldGuideLst xmlns:p15="http://schemas.microsoft.com/office/powerpoint/2012/main">
        <p15:guide id="3" orient="horz" pos="9218">
          <p15:clr>
            <a:srgbClr val="FBAE40"/>
          </p15:clr>
        </p15:guide>
        <p15:guide id="5" orient="horz" pos="6927">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lakat 5">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2E1B7D7A-4CD3-40EF-BFA4-7E01416187EF}"/>
              </a:ext>
            </a:extLst>
          </p:cNvPr>
          <p:cNvSpPr>
            <a:spLocks noGrp="1"/>
          </p:cNvSpPr>
          <p:nvPr>
            <p:ph type="title"/>
          </p:nvPr>
        </p:nvSpPr>
        <p:spPr/>
        <p:txBody>
          <a:bodyPr/>
          <a:lstStyle>
            <a:lvl1pPr>
              <a:defRPr sz="12600"/>
            </a:lvl1pPr>
          </a:lstStyle>
          <a:p>
            <a:r>
              <a:rPr lang="de-DE"/>
              <a:t>Mastertitelformat bearbeiten</a:t>
            </a:r>
          </a:p>
        </p:txBody>
      </p:sp>
      <p:sp>
        <p:nvSpPr>
          <p:cNvPr id="9" name="Bildplatzhalter 9">
            <a:extLst>
              <a:ext uri="{FF2B5EF4-FFF2-40B4-BE49-F238E27FC236}">
                <a16:creationId xmlns:a16="http://schemas.microsoft.com/office/drawing/2014/main" xmlns="" id="{C0E25232-A4AB-4659-B03D-9133C243D2C6}"/>
              </a:ext>
            </a:extLst>
          </p:cNvPr>
          <p:cNvSpPr>
            <a:spLocks noGrp="1"/>
          </p:cNvSpPr>
          <p:nvPr>
            <p:ph type="pic" sz="quarter" idx="13"/>
          </p:nvPr>
        </p:nvSpPr>
        <p:spPr>
          <a:xfrm>
            <a:off x="1117352" y="10996612"/>
            <a:ext cx="28118716" cy="28119388"/>
          </a:xfrm>
          <a:solidFill>
            <a:schemeClr val="accent6"/>
          </a:solidFill>
        </p:spPr>
        <p:txBody>
          <a:bodyPr tIns="0" bIns="1800000" anchor="ctr"/>
          <a:lstStyle>
            <a:lvl1pPr algn="ctr">
              <a:defRPr/>
            </a:lvl1pPr>
          </a:lstStyle>
          <a:p>
            <a:r>
              <a:rPr lang="de-DE"/>
              <a:t>Bild durch Klicken auf Symbol hinzufügen</a:t>
            </a:r>
            <a:endParaRPr lang="de-DE" dirty="0"/>
          </a:p>
        </p:txBody>
      </p:sp>
      <p:sp>
        <p:nvSpPr>
          <p:cNvPr id="10" name="Textplatzhalter 2">
            <a:extLst>
              <a:ext uri="{FF2B5EF4-FFF2-40B4-BE49-F238E27FC236}">
                <a16:creationId xmlns:a16="http://schemas.microsoft.com/office/drawing/2014/main" xmlns="" id="{EED79768-004D-426D-9307-C1A10B55FD61}"/>
              </a:ext>
            </a:extLst>
          </p:cNvPr>
          <p:cNvSpPr>
            <a:spLocks noGrp="1"/>
          </p:cNvSpPr>
          <p:nvPr>
            <p:ph type="body" sz="quarter" idx="10" hasCustomPrompt="1"/>
          </p:nvPr>
        </p:nvSpPr>
        <p:spPr>
          <a:xfrm>
            <a:off x="1060450" y="4625146"/>
            <a:ext cx="10224728" cy="1042987"/>
          </a:xfrm>
        </p:spPr>
        <p:txBody>
          <a:bodyPr anchor="b"/>
          <a:lstStyle>
            <a:lvl1pPr marL="0" indent="0">
              <a:buNone/>
              <a:defRPr sz="4300" b="1">
                <a:solidFill>
                  <a:schemeClr val="tx2"/>
                </a:solidFill>
              </a:defRPr>
            </a:lvl1pPr>
          </a:lstStyle>
          <a:p>
            <a:pPr lvl="0"/>
            <a:r>
              <a:rPr lang="de-DE" dirty="0"/>
              <a:t>Projektleitung: Namen hier eintragen</a:t>
            </a:r>
          </a:p>
        </p:txBody>
      </p:sp>
      <p:sp>
        <p:nvSpPr>
          <p:cNvPr id="23" name="Textplatzhalter 20">
            <a:extLst>
              <a:ext uri="{FF2B5EF4-FFF2-40B4-BE49-F238E27FC236}">
                <a16:creationId xmlns:a16="http://schemas.microsoft.com/office/drawing/2014/main" xmlns="" id="{7D237EAB-E323-4C37-972A-F909C68BFE0C}"/>
              </a:ext>
            </a:extLst>
          </p:cNvPr>
          <p:cNvSpPr>
            <a:spLocks noGrp="1"/>
          </p:cNvSpPr>
          <p:nvPr>
            <p:ph type="body" sz="quarter" idx="20"/>
          </p:nvPr>
        </p:nvSpPr>
        <p:spPr>
          <a:xfrm>
            <a:off x="1068388" y="40178928"/>
            <a:ext cx="9036050" cy="1673225"/>
          </a:xfrm>
        </p:spPr>
        <p:txBody>
          <a:bodyPr/>
          <a:lstStyle>
            <a:lvl1pPr>
              <a:lnSpc>
                <a:spcPts val="2800"/>
              </a:lnSpc>
              <a:defRPr sz="2200"/>
            </a:lvl1pPr>
          </a:lstStyle>
          <a:p>
            <a:pPr lvl="0"/>
            <a:r>
              <a:rPr lang="de-DE"/>
              <a:t>Mastertextformat bearbeiten
Zweite Ebene
Dritte Ebene
Vierte Ebene
Fünfte Ebene</a:t>
            </a:r>
            <a:endParaRPr lang="de-DE" dirty="0"/>
          </a:p>
        </p:txBody>
      </p:sp>
      <p:sp>
        <p:nvSpPr>
          <p:cNvPr id="24" name="Textplatzhalter 20">
            <a:extLst>
              <a:ext uri="{FF2B5EF4-FFF2-40B4-BE49-F238E27FC236}">
                <a16:creationId xmlns:a16="http://schemas.microsoft.com/office/drawing/2014/main" xmlns="" id="{568709CB-0FBC-4667-B364-B0E99A897080}"/>
              </a:ext>
            </a:extLst>
          </p:cNvPr>
          <p:cNvSpPr>
            <a:spLocks noGrp="1"/>
          </p:cNvSpPr>
          <p:nvPr>
            <p:ph type="body" sz="quarter" idx="21"/>
          </p:nvPr>
        </p:nvSpPr>
        <p:spPr>
          <a:xfrm>
            <a:off x="10601325" y="40178928"/>
            <a:ext cx="9036050" cy="1673225"/>
          </a:xfrm>
        </p:spPr>
        <p:txBody>
          <a:bodyPr/>
          <a:lstStyle>
            <a:lvl1pPr>
              <a:defRPr lang="de-DE" sz="2200" b="1" kern="1200" dirty="0" smtClean="0">
                <a:solidFill>
                  <a:schemeClr val="tx2"/>
                </a:solidFill>
                <a:latin typeface="+mn-lt"/>
                <a:ea typeface="+mn-ea"/>
                <a:cs typeface="+mn-cs"/>
              </a:defRPr>
            </a:lvl1pPr>
          </a:lstStyle>
          <a:p>
            <a:pPr marL="0" lvl="0" indent="0" algn="l" defTabSz="3027487" rtl="0" eaLnBrk="1" latinLnBrk="0" hangingPunct="1">
              <a:lnSpc>
                <a:spcPts val="2800"/>
              </a:lnSpc>
              <a:spcBef>
                <a:spcPts val="0"/>
              </a:spcBef>
              <a:buClr>
                <a:schemeClr val="tx2"/>
              </a:buClr>
              <a:buFont typeface="Wingdings 2" panose="05020102010507070707" pitchFamily="18" charset="2"/>
              <a:buNone/>
            </a:pPr>
            <a:r>
              <a:rPr lang="de-DE"/>
              <a:t>Mastertextformat bearbeiten
Zweite Ebene
Dritte Ebene
Vierte Ebene
Fünfte Ebene</a:t>
            </a:r>
            <a:endParaRPr lang="de-DE" dirty="0"/>
          </a:p>
        </p:txBody>
      </p:sp>
      <p:sp>
        <p:nvSpPr>
          <p:cNvPr id="33" name="Textplatzhalter 11">
            <a:extLst>
              <a:ext uri="{FF2B5EF4-FFF2-40B4-BE49-F238E27FC236}">
                <a16:creationId xmlns:a16="http://schemas.microsoft.com/office/drawing/2014/main" xmlns="" id="{3288D46A-DCC8-4E2D-8BB5-EF59410DA374}"/>
              </a:ext>
            </a:extLst>
          </p:cNvPr>
          <p:cNvSpPr>
            <a:spLocks noGrp="1"/>
          </p:cNvSpPr>
          <p:nvPr>
            <p:ph type="body" sz="quarter" idx="35"/>
          </p:nvPr>
        </p:nvSpPr>
        <p:spPr>
          <a:xfrm>
            <a:off x="1076846" y="39162039"/>
            <a:ext cx="18629834" cy="971549"/>
          </a:xfrm>
        </p:spPr>
        <p:txBody>
          <a:bodyPr tIns="0" anchor="ctr"/>
          <a:lstStyle>
            <a:lvl1pPr>
              <a:defRPr sz="2200" b="0">
                <a:solidFill>
                  <a:schemeClr val="tx1"/>
                </a:solidFill>
              </a:defRPr>
            </a:lvl1pPr>
          </a:lstStyle>
          <a:p>
            <a:pPr lvl="0"/>
            <a:r>
              <a:rPr lang="de-DE"/>
              <a:t>Mastertextformat bearbeiten
Zweite Ebene
Dritte Ebene
Vierte Ebene
Fünfte Ebene</a:t>
            </a:r>
            <a:endParaRPr lang="de-DE" dirty="0"/>
          </a:p>
        </p:txBody>
      </p:sp>
    </p:spTree>
    <p:extLst>
      <p:ext uri="{BB962C8B-B14F-4D97-AF65-F5344CB8AC3E}">
        <p14:creationId xmlns:p14="http://schemas.microsoft.com/office/powerpoint/2010/main" val="3006688452"/>
      </p:ext>
    </p:extLst>
  </p:cSld>
  <p:clrMapOvr>
    <a:masterClrMapping/>
  </p:clrMapOvr>
  <p:extLst>
    <p:ext uri="{DCECCB84-F9BA-43D5-87BE-67443E8EF086}">
      <p15:sldGuideLst xmlns:p15="http://schemas.microsoft.com/office/powerpoint/2012/main">
        <p15:guide id="3" orient="horz" pos="9218">
          <p15:clr>
            <a:srgbClr val="FBAE40"/>
          </p15:clr>
        </p15:guide>
        <p15:guide id="5" orient="horz" pos="6927">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xmlns="" id="{A03D4771-8BB8-4FA1-A2DA-170FCFE20560}"/>
              </a:ext>
            </a:extLst>
          </p:cNvPr>
          <p:cNvSpPr>
            <a:spLocks noGrp="1"/>
          </p:cNvSpPr>
          <p:nvPr>
            <p:ph type="title"/>
          </p:nvPr>
        </p:nvSpPr>
        <p:spPr>
          <a:xfrm>
            <a:off x="1024446" y="6446656"/>
            <a:ext cx="28118716" cy="3613965"/>
          </a:xfrm>
          <a:prstGeom prst="rect">
            <a:avLst/>
          </a:prstGeom>
        </p:spPr>
        <p:txBody>
          <a:bodyPr vert="horz" lIns="0" tIns="0" rIns="0" bIns="0" rtlCol="0" anchor="b">
            <a:noAutofit/>
          </a:bodyPr>
          <a:lstStyle/>
          <a:p>
            <a:r>
              <a:rPr lang="de-DE" dirty="0"/>
              <a:t>Hier den (manchmal langen) Titel des Projekts eintragen</a:t>
            </a:r>
          </a:p>
        </p:txBody>
      </p:sp>
      <p:sp>
        <p:nvSpPr>
          <p:cNvPr id="3" name="Textplatzhalter 2">
            <a:extLst>
              <a:ext uri="{FF2B5EF4-FFF2-40B4-BE49-F238E27FC236}">
                <a16:creationId xmlns:a16="http://schemas.microsoft.com/office/drawing/2014/main" xmlns="" id="{E32F5159-1DFE-4F9C-BE85-E97D32EA19C5}"/>
              </a:ext>
            </a:extLst>
          </p:cNvPr>
          <p:cNvSpPr>
            <a:spLocks noGrp="1"/>
          </p:cNvSpPr>
          <p:nvPr>
            <p:ph type="body" idx="1"/>
          </p:nvPr>
        </p:nvSpPr>
        <p:spPr>
          <a:xfrm>
            <a:off x="1096046" y="11393495"/>
            <a:ext cx="28118715" cy="27688448"/>
          </a:xfrm>
          <a:prstGeom prst="rect">
            <a:avLst/>
          </a:prstGeom>
        </p:spPr>
        <p:txBody>
          <a:bodyPr vert="horz" lIns="0" tIns="0" rIns="0" bIns="0" rtlCol="0">
            <a:no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p:txBody>
      </p:sp>
      <p:sp>
        <p:nvSpPr>
          <p:cNvPr id="46" name="Rechteck 45">
            <a:extLst>
              <a:ext uri="{FF2B5EF4-FFF2-40B4-BE49-F238E27FC236}">
                <a16:creationId xmlns:a16="http://schemas.microsoft.com/office/drawing/2014/main" xmlns="" id="{7C4D1D51-A596-4CC3-8652-BC4BD406D117}"/>
              </a:ext>
            </a:extLst>
          </p:cNvPr>
          <p:cNvSpPr/>
          <p:nvPr userDrawn="1"/>
        </p:nvSpPr>
        <p:spPr>
          <a:xfrm>
            <a:off x="0" y="42068177"/>
            <a:ext cx="30275213" cy="73558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47" name="Gerader Verbinder 46">
            <a:extLst>
              <a:ext uri="{FF2B5EF4-FFF2-40B4-BE49-F238E27FC236}">
                <a16:creationId xmlns:a16="http://schemas.microsoft.com/office/drawing/2014/main" xmlns="" id="{F0337759-7CE1-42A3-9F16-6DA7DBA3F185}"/>
              </a:ext>
            </a:extLst>
          </p:cNvPr>
          <p:cNvCxnSpPr/>
          <p:nvPr userDrawn="1"/>
        </p:nvCxnSpPr>
        <p:spPr>
          <a:xfrm>
            <a:off x="1063182" y="40143011"/>
            <a:ext cx="28152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50" name="Textfeld 49">
            <a:extLst>
              <a:ext uri="{FF2B5EF4-FFF2-40B4-BE49-F238E27FC236}">
                <a16:creationId xmlns:a16="http://schemas.microsoft.com/office/drawing/2014/main" xmlns="" id="{C8A1D26E-8056-4673-B9D8-DC5736D5CD84}"/>
              </a:ext>
            </a:extLst>
          </p:cNvPr>
          <p:cNvSpPr txBox="1"/>
          <p:nvPr userDrawn="1"/>
        </p:nvSpPr>
        <p:spPr>
          <a:xfrm>
            <a:off x="27198946" y="41204081"/>
            <a:ext cx="2232248" cy="769441"/>
          </a:xfrm>
          <a:prstGeom prst="rect">
            <a:avLst/>
          </a:prstGeom>
          <a:noFill/>
        </p:spPr>
        <p:txBody>
          <a:bodyPr wrap="square" rtlCol="0">
            <a:spAutoFit/>
          </a:bodyPr>
          <a:lstStyle/>
          <a:p>
            <a:pPr algn="l"/>
            <a:r>
              <a:rPr lang="de-DE" sz="4400" b="1" dirty="0">
                <a:solidFill>
                  <a:schemeClr val="tx2"/>
                </a:solidFill>
                <a:latin typeface="+mj-lt"/>
              </a:rPr>
              <a:t>hhu.de</a:t>
            </a:r>
          </a:p>
        </p:txBody>
      </p:sp>
      <p:grpSp>
        <p:nvGrpSpPr>
          <p:cNvPr id="4" name="Grafik 50">
            <a:extLst>
              <a:ext uri="{FF2B5EF4-FFF2-40B4-BE49-F238E27FC236}">
                <a16:creationId xmlns:a16="http://schemas.microsoft.com/office/drawing/2014/main" xmlns="" id="{52DC1E30-4E6F-4425-980D-8AAB459CC5F1}"/>
              </a:ext>
            </a:extLst>
          </p:cNvPr>
          <p:cNvGrpSpPr/>
          <p:nvPr/>
        </p:nvGrpSpPr>
        <p:grpSpPr>
          <a:xfrm>
            <a:off x="1096046" y="1318157"/>
            <a:ext cx="10091318" cy="2452900"/>
            <a:chOff x="1096046" y="1318157"/>
            <a:chExt cx="10091318" cy="2452900"/>
          </a:xfrm>
          <a:solidFill>
            <a:schemeClr val="accent1"/>
          </a:solidFill>
        </p:grpSpPr>
        <p:sp>
          <p:nvSpPr>
            <p:cNvPr id="5" name="Freihandform: Form 4">
              <a:extLst>
                <a:ext uri="{FF2B5EF4-FFF2-40B4-BE49-F238E27FC236}">
                  <a16:creationId xmlns:a16="http://schemas.microsoft.com/office/drawing/2014/main" xmlns="" id="{62F8F104-70A2-43D0-BA46-810C52E07DEA}"/>
                </a:ext>
              </a:extLst>
            </p:cNvPr>
            <p:cNvSpPr/>
            <p:nvPr/>
          </p:nvSpPr>
          <p:spPr>
            <a:xfrm>
              <a:off x="5007550" y="1864000"/>
              <a:ext cx="1705479" cy="1710008"/>
            </a:xfrm>
            <a:custGeom>
              <a:avLst/>
              <a:gdLst>
                <a:gd name="connsiteX0" fmla="*/ 1705479 w 1705479"/>
                <a:gd name="connsiteY0" fmla="*/ 0 h 1710008"/>
                <a:gd name="connsiteX1" fmla="*/ 1705479 w 1705479"/>
                <a:gd name="connsiteY1" fmla="*/ 855004 h 1710008"/>
                <a:gd name="connsiteX2" fmla="*/ 852740 w 1705479"/>
                <a:gd name="connsiteY2" fmla="*/ 1710009 h 1710008"/>
                <a:gd name="connsiteX3" fmla="*/ 0 w 1705479"/>
                <a:gd name="connsiteY3" fmla="*/ 855004 h 1710008"/>
                <a:gd name="connsiteX4" fmla="*/ 0 w 1705479"/>
                <a:gd name="connsiteY4" fmla="*/ 0 h 1710008"/>
                <a:gd name="connsiteX5" fmla="*/ 431466 w 1705479"/>
                <a:gd name="connsiteY5" fmla="*/ 0 h 1710008"/>
                <a:gd name="connsiteX6" fmla="*/ 431466 w 1705479"/>
                <a:gd name="connsiteY6" fmla="*/ 817633 h 1710008"/>
                <a:gd name="connsiteX7" fmla="*/ 851607 w 1705479"/>
                <a:gd name="connsiteY7" fmla="*/ 1262689 h 1710008"/>
                <a:gd name="connsiteX8" fmla="*/ 1271749 w 1705479"/>
                <a:gd name="connsiteY8" fmla="*/ 817633 h 1710008"/>
                <a:gd name="connsiteX9" fmla="*/ 1271749 w 1705479"/>
                <a:gd name="connsiteY9" fmla="*/ 0 h 1710008"/>
                <a:gd name="connsiteX10" fmla="*/ 1705479 w 1705479"/>
                <a:gd name="connsiteY10" fmla="*/ 0 h 1710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05479" h="1710008">
                  <a:moveTo>
                    <a:pt x="1705479" y="0"/>
                  </a:moveTo>
                  <a:lnTo>
                    <a:pt x="1705479" y="855004"/>
                  </a:lnTo>
                  <a:cubicBezTo>
                    <a:pt x="1705479" y="1364610"/>
                    <a:pt x="1323841" y="1710009"/>
                    <a:pt x="852740" y="1710009"/>
                  </a:cubicBezTo>
                  <a:cubicBezTo>
                    <a:pt x="381638" y="1710009"/>
                    <a:pt x="0" y="1364610"/>
                    <a:pt x="0" y="855004"/>
                  </a:cubicBezTo>
                  <a:cubicBezTo>
                    <a:pt x="0" y="781395"/>
                    <a:pt x="0" y="0"/>
                    <a:pt x="0" y="0"/>
                  </a:cubicBezTo>
                  <a:lnTo>
                    <a:pt x="431466" y="0"/>
                  </a:lnTo>
                  <a:cubicBezTo>
                    <a:pt x="431466" y="155147"/>
                    <a:pt x="431466" y="785925"/>
                    <a:pt x="431466" y="817633"/>
                  </a:cubicBezTo>
                  <a:cubicBezTo>
                    <a:pt x="431466" y="1081496"/>
                    <a:pt x="619454" y="1262689"/>
                    <a:pt x="851607" y="1262689"/>
                  </a:cubicBezTo>
                  <a:cubicBezTo>
                    <a:pt x="1083761" y="1262689"/>
                    <a:pt x="1271749" y="1082628"/>
                    <a:pt x="1271749" y="817633"/>
                  </a:cubicBezTo>
                  <a:lnTo>
                    <a:pt x="1271749" y="0"/>
                  </a:lnTo>
                  <a:lnTo>
                    <a:pt x="1705479" y="0"/>
                  </a:lnTo>
                  <a:close/>
                </a:path>
              </a:pathLst>
            </a:custGeom>
            <a:solidFill>
              <a:schemeClr val="tx2"/>
            </a:solidFill>
            <a:ln w="11321" cap="flat">
              <a:noFill/>
              <a:prstDash val="solid"/>
              <a:miter/>
            </a:ln>
          </p:spPr>
          <p:txBody>
            <a:bodyPr rtlCol="0" anchor="ctr"/>
            <a:lstStyle/>
            <a:p>
              <a:endParaRPr lang="de-DE" dirty="0"/>
            </a:p>
          </p:txBody>
        </p:sp>
        <p:sp>
          <p:nvSpPr>
            <p:cNvPr id="6" name="Freihandform: Form 5">
              <a:extLst>
                <a:ext uri="{FF2B5EF4-FFF2-40B4-BE49-F238E27FC236}">
                  <a16:creationId xmlns:a16="http://schemas.microsoft.com/office/drawing/2014/main" xmlns="" id="{2601080D-8287-47F1-814A-254CF47014A6}"/>
                </a:ext>
              </a:extLst>
            </p:cNvPr>
            <p:cNvSpPr/>
            <p:nvPr/>
          </p:nvSpPr>
          <p:spPr>
            <a:xfrm>
              <a:off x="1096046" y="1318157"/>
              <a:ext cx="1704346" cy="2210554"/>
            </a:xfrm>
            <a:custGeom>
              <a:avLst/>
              <a:gdLst>
                <a:gd name="connsiteX0" fmla="*/ 431466 w 1704346"/>
                <a:gd name="connsiteY0" fmla="*/ 2210555 h 2210554"/>
                <a:gd name="connsiteX1" fmla="*/ 0 w 1704346"/>
                <a:gd name="connsiteY1" fmla="*/ 2210555 h 2210554"/>
                <a:gd name="connsiteX2" fmla="*/ 0 w 1704346"/>
                <a:gd name="connsiteY2" fmla="*/ 0 h 2210554"/>
                <a:gd name="connsiteX3" fmla="*/ 431466 w 1704346"/>
                <a:gd name="connsiteY3" fmla="*/ 0 h 2210554"/>
                <a:gd name="connsiteX4" fmla="*/ 431466 w 1704346"/>
                <a:gd name="connsiteY4" fmla="*/ 605864 h 2210554"/>
                <a:gd name="connsiteX5" fmla="*/ 851607 w 1704346"/>
                <a:gd name="connsiteY5" fmla="*/ 501678 h 2210554"/>
                <a:gd name="connsiteX6" fmla="*/ 1704347 w 1704346"/>
                <a:gd name="connsiteY6" fmla="*/ 1356683 h 2210554"/>
                <a:gd name="connsiteX7" fmla="*/ 1704347 w 1704346"/>
                <a:gd name="connsiteY7" fmla="*/ 2210555 h 2210554"/>
                <a:gd name="connsiteX8" fmla="*/ 1272881 w 1704346"/>
                <a:gd name="connsiteY8" fmla="*/ 2210555 h 2210554"/>
                <a:gd name="connsiteX9" fmla="*/ 1272881 w 1704346"/>
                <a:gd name="connsiteY9" fmla="*/ 1392921 h 2210554"/>
                <a:gd name="connsiteX10" fmla="*/ 852740 w 1704346"/>
                <a:gd name="connsiteY10" fmla="*/ 947866 h 2210554"/>
                <a:gd name="connsiteX11" fmla="*/ 432598 w 1704346"/>
                <a:gd name="connsiteY11" fmla="*/ 1392921 h 2210554"/>
                <a:gd name="connsiteX12" fmla="*/ 431466 w 1704346"/>
                <a:gd name="connsiteY12" fmla="*/ 2210555 h 22105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04346" h="2210554">
                  <a:moveTo>
                    <a:pt x="431466" y="2210555"/>
                  </a:moveTo>
                  <a:lnTo>
                    <a:pt x="0" y="2210555"/>
                  </a:lnTo>
                  <a:lnTo>
                    <a:pt x="0" y="0"/>
                  </a:lnTo>
                  <a:lnTo>
                    <a:pt x="431466" y="0"/>
                  </a:lnTo>
                  <a:lnTo>
                    <a:pt x="431466" y="605864"/>
                  </a:lnTo>
                  <a:cubicBezTo>
                    <a:pt x="556036" y="539049"/>
                    <a:pt x="698726" y="501678"/>
                    <a:pt x="851607" y="501678"/>
                  </a:cubicBezTo>
                  <a:cubicBezTo>
                    <a:pt x="1322709" y="501678"/>
                    <a:pt x="1704347" y="847077"/>
                    <a:pt x="1704347" y="1356683"/>
                  </a:cubicBezTo>
                  <a:lnTo>
                    <a:pt x="1704347" y="2210555"/>
                  </a:lnTo>
                  <a:lnTo>
                    <a:pt x="1272881" y="2210555"/>
                  </a:lnTo>
                  <a:lnTo>
                    <a:pt x="1272881" y="1392921"/>
                  </a:lnTo>
                  <a:cubicBezTo>
                    <a:pt x="1272881" y="1129059"/>
                    <a:pt x="1084893" y="947866"/>
                    <a:pt x="852740" y="947866"/>
                  </a:cubicBezTo>
                  <a:cubicBezTo>
                    <a:pt x="620586" y="947866"/>
                    <a:pt x="432598" y="1127926"/>
                    <a:pt x="432598" y="1392921"/>
                  </a:cubicBezTo>
                  <a:lnTo>
                    <a:pt x="431466" y="2210555"/>
                  </a:lnTo>
                  <a:close/>
                </a:path>
              </a:pathLst>
            </a:custGeom>
            <a:solidFill>
              <a:schemeClr val="tx2"/>
            </a:solidFill>
            <a:ln w="11321" cap="flat">
              <a:noFill/>
              <a:prstDash val="solid"/>
              <a:miter/>
            </a:ln>
          </p:spPr>
          <p:txBody>
            <a:bodyPr rtlCol="0" anchor="ctr"/>
            <a:lstStyle/>
            <a:p>
              <a:endParaRPr lang="de-DE"/>
            </a:p>
          </p:txBody>
        </p:sp>
        <p:sp>
          <p:nvSpPr>
            <p:cNvPr id="7" name="Freihandform: Form 6">
              <a:extLst>
                <a:ext uri="{FF2B5EF4-FFF2-40B4-BE49-F238E27FC236}">
                  <a16:creationId xmlns:a16="http://schemas.microsoft.com/office/drawing/2014/main" xmlns="" id="{2870A559-299B-453E-BC6B-1F48E78A87D2}"/>
                </a:ext>
              </a:extLst>
            </p:cNvPr>
            <p:cNvSpPr/>
            <p:nvPr/>
          </p:nvSpPr>
          <p:spPr>
            <a:xfrm>
              <a:off x="3059725" y="1318157"/>
              <a:ext cx="1704346" cy="2210554"/>
            </a:xfrm>
            <a:custGeom>
              <a:avLst/>
              <a:gdLst>
                <a:gd name="connsiteX0" fmla="*/ 431466 w 1704346"/>
                <a:gd name="connsiteY0" fmla="*/ 2210555 h 2210554"/>
                <a:gd name="connsiteX1" fmla="*/ 0 w 1704346"/>
                <a:gd name="connsiteY1" fmla="*/ 2210555 h 2210554"/>
                <a:gd name="connsiteX2" fmla="*/ 0 w 1704346"/>
                <a:gd name="connsiteY2" fmla="*/ 0 h 2210554"/>
                <a:gd name="connsiteX3" fmla="*/ 431466 w 1704346"/>
                <a:gd name="connsiteY3" fmla="*/ 0 h 2210554"/>
                <a:gd name="connsiteX4" fmla="*/ 431466 w 1704346"/>
                <a:gd name="connsiteY4" fmla="*/ 605864 h 2210554"/>
                <a:gd name="connsiteX5" fmla="*/ 851607 w 1704346"/>
                <a:gd name="connsiteY5" fmla="*/ 501678 h 2210554"/>
                <a:gd name="connsiteX6" fmla="*/ 1704347 w 1704346"/>
                <a:gd name="connsiteY6" fmla="*/ 1356683 h 2210554"/>
                <a:gd name="connsiteX7" fmla="*/ 1704347 w 1704346"/>
                <a:gd name="connsiteY7" fmla="*/ 2210555 h 2210554"/>
                <a:gd name="connsiteX8" fmla="*/ 1272881 w 1704346"/>
                <a:gd name="connsiteY8" fmla="*/ 2210555 h 2210554"/>
                <a:gd name="connsiteX9" fmla="*/ 1272881 w 1704346"/>
                <a:gd name="connsiteY9" fmla="*/ 1392921 h 2210554"/>
                <a:gd name="connsiteX10" fmla="*/ 852740 w 1704346"/>
                <a:gd name="connsiteY10" fmla="*/ 947866 h 2210554"/>
                <a:gd name="connsiteX11" fmla="*/ 432598 w 1704346"/>
                <a:gd name="connsiteY11" fmla="*/ 1392921 h 2210554"/>
                <a:gd name="connsiteX12" fmla="*/ 432598 w 1704346"/>
                <a:gd name="connsiteY12" fmla="*/ 2210555 h 22105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04346" h="2210554">
                  <a:moveTo>
                    <a:pt x="431466" y="2210555"/>
                  </a:moveTo>
                  <a:lnTo>
                    <a:pt x="0" y="2210555"/>
                  </a:lnTo>
                  <a:lnTo>
                    <a:pt x="0" y="0"/>
                  </a:lnTo>
                  <a:lnTo>
                    <a:pt x="431466" y="0"/>
                  </a:lnTo>
                  <a:lnTo>
                    <a:pt x="431466" y="605864"/>
                  </a:lnTo>
                  <a:cubicBezTo>
                    <a:pt x="556036" y="539049"/>
                    <a:pt x="698726" y="501678"/>
                    <a:pt x="851607" y="501678"/>
                  </a:cubicBezTo>
                  <a:cubicBezTo>
                    <a:pt x="1322709" y="501678"/>
                    <a:pt x="1704347" y="847077"/>
                    <a:pt x="1704347" y="1356683"/>
                  </a:cubicBezTo>
                  <a:lnTo>
                    <a:pt x="1704347" y="2210555"/>
                  </a:lnTo>
                  <a:lnTo>
                    <a:pt x="1272881" y="2210555"/>
                  </a:lnTo>
                  <a:lnTo>
                    <a:pt x="1272881" y="1392921"/>
                  </a:lnTo>
                  <a:cubicBezTo>
                    <a:pt x="1272881" y="1129059"/>
                    <a:pt x="1084893" y="947866"/>
                    <a:pt x="852740" y="947866"/>
                  </a:cubicBezTo>
                  <a:cubicBezTo>
                    <a:pt x="620586" y="947866"/>
                    <a:pt x="432598" y="1127926"/>
                    <a:pt x="432598" y="1392921"/>
                  </a:cubicBezTo>
                  <a:lnTo>
                    <a:pt x="432598" y="2210555"/>
                  </a:lnTo>
                  <a:close/>
                </a:path>
              </a:pathLst>
            </a:custGeom>
            <a:solidFill>
              <a:schemeClr val="tx2"/>
            </a:solidFill>
            <a:ln w="11321" cap="flat">
              <a:noFill/>
              <a:prstDash val="solid"/>
              <a:miter/>
            </a:ln>
          </p:spPr>
          <p:txBody>
            <a:bodyPr rtlCol="0" anchor="ctr"/>
            <a:lstStyle/>
            <a:p>
              <a:endParaRPr lang="de-DE"/>
            </a:p>
          </p:txBody>
        </p:sp>
        <p:sp>
          <p:nvSpPr>
            <p:cNvPr id="8" name="Freihandform: Form 7">
              <a:extLst>
                <a:ext uri="{FF2B5EF4-FFF2-40B4-BE49-F238E27FC236}">
                  <a16:creationId xmlns:a16="http://schemas.microsoft.com/office/drawing/2014/main" xmlns="" id="{D78ABB4C-30D4-4789-A0E4-E7579CA8F565}"/>
                </a:ext>
              </a:extLst>
            </p:cNvPr>
            <p:cNvSpPr/>
            <p:nvPr/>
          </p:nvSpPr>
          <p:spPr>
            <a:xfrm>
              <a:off x="7357397" y="3124424"/>
              <a:ext cx="2732617" cy="415611"/>
            </a:xfrm>
            <a:custGeom>
              <a:avLst/>
              <a:gdLst>
                <a:gd name="connsiteX0" fmla="*/ 2732617 w 2732617"/>
                <a:gd name="connsiteY0" fmla="*/ 12457 h 415611"/>
                <a:gd name="connsiteX1" fmla="*/ 2707703 w 2732617"/>
                <a:gd name="connsiteY1" fmla="*/ 3397 h 415611"/>
                <a:gd name="connsiteX2" fmla="*/ 2671464 w 2732617"/>
                <a:gd name="connsiteY2" fmla="*/ 0 h 415611"/>
                <a:gd name="connsiteX3" fmla="*/ 2623901 w 2732617"/>
                <a:gd name="connsiteY3" fmla="*/ 9060 h 415611"/>
                <a:gd name="connsiteX4" fmla="*/ 2587663 w 2732617"/>
                <a:gd name="connsiteY4" fmla="*/ 41901 h 415611"/>
                <a:gd name="connsiteX5" fmla="*/ 2574073 w 2732617"/>
                <a:gd name="connsiteY5" fmla="*/ 80404 h 415611"/>
                <a:gd name="connsiteX6" fmla="*/ 2571808 w 2732617"/>
                <a:gd name="connsiteY6" fmla="*/ 110981 h 415611"/>
                <a:gd name="connsiteX7" fmla="*/ 2571808 w 2732617"/>
                <a:gd name="connsiteY7" fmla="*/ 142690 h 415611"/>
                <a:gd name="connsiteX8" fmla="*/ 2524245 w 2732617"/>
                <a:gd name="connsiteY8" fmla="*/ 142690 h 415611"/>
                <a:gd name="connsiteX9" fmla="*/ 2524245 w 2732617"/>
                <a:gd name="connsiteY9" fmla="*/ 172133 h 415611"/>
                <a:gd name="connsiteX10" fmla="*/ 2571808 w 2732617"/>
                <a:gd name="connsiteY10" fmla="*/ 172133 h 415611"/>
                <a:gd name="connsiteX11" fmla="*/ 2571808 w 2732617"/>
                <a:gd name="connsiteY11" fmla="*/ 404287 h 415611"/>
                <a:gd name="connsiteX12" fmla="*/ 2617106 w 2732617"/>
                <a:gd name="connsiteY12" fmla="*/ 404287 h 415611"/>
                <a:gd name="connsiteX13" fmla="*/ 2617106 w 2732617"/>
                <a:gd name="connsiteY13" fmla="*/ 172133 h 415611"/>
                <a:gd name="connsiteX14" fmla="*/ 2690716 w 2732617"/>
                <a:gd name="connsiteY14" fmla="*/ 172133 h 415611"/>
                <a:gd name="connsiteX15" fmla="*/ 2690716 w 2732617"/>
                <a:gd name="connsiteY15" fmla="*/ 142690 h 415611"/>
                <a:gd name="connsiteX16" fmla="*/ 2617106 w 2732617"/>
                <a:gd name="connsiteY16" fmla="*/ 142690 h 415611"/>
                <a:gd name="connsiteX17" fmla="*/ 2617106 w 2732617"/>
                <a:gd name="connsiteY17" fmla="*/ 113246 h 415611"/>
                <a:gd name="connsiteX18" fmla="*/ 2618239 w 2732617"/>
                <a:gd name="connsiteY18" fmla="*/ 89464 h 415611"/>
                <a:gd name="connsiteX19" fmla="*/ 2623901 w 2732617"/>
                <a:gd name="connsiteY19" fmla="*/ 58888 h 415611"/>
                <a:gd name="connsiteX20" fmla="*/ 2638623 w 2732617"/>
                <a:gd name="connsiteY20" fmla="*/ 36239 h 415611"/>
                <a:gd name="connsiteX21" fmla="*/ 2664670 w 2732617"/>
                <a:gd name="connsiteY21" fmla="*/ 27179 h 415611"/>
                <a:gd name="connsiteX22" fmla="*/ 2695246 w 2732617"/>
                <a:gd name="connsiteY22" fmla="*/ 32841 h 415611"/>
                <a:gd name="connsiteX23" fmla="*/ 2716762 w 2732617"/>
                <a:gd name="connsiteY23" fmla="*/ 45298 h 415611"/>
                <a:gd name="connsiteX24" fmla="*/ 2732617 w 2732617"/>
                <a:gd name="connsiteY24" fmla="*/ 12457 h 415611"/>
                <a:gd name="connsiteX25" fmla="*/ 2307946 w 2732617"/>
                <a:gd name="connsiteY25" fmla="*/ 405419 h 415611"/>
                <a:gd name="connsiteX26" fmla="*/ 2353244 w 2732617"/>
                <a:gd name="connsiteY26" fmla="*/ 405419 h 415611"/>
                <a:gd name="connsiteX27" fmla="*/ 2353244 w 2732617"/>
                <a:gd name="connsiteY27" fmla="*/ 279717 h 415611"/>
                <a:gd name="connsiteX28" fmla="*/ 2354376 w 2732617"/>
                <a:gd name="connsiteY28" fmla="*/ 253670 h 415611"/>
                <a:gd name="connsiteX29" fmla="*/ 2357774 w 2732617"/>
                <a:gd name="connsiteY29" fmla="*/ 228756 h 415611"/>
                <a:gd name="connsiteX30" fmla="*/ 2377026 w 2732617"/>
                <a:gd name="connsiteY30" fmla="*/ 187988 h 415611"/>
                <a:gd name="connsiteX31" fmla="*/ 2406470 w 2732617"/>
                <a:gd name="connsiteY31" fmla="*/ 171001 h 415611"/>
                <a:gd name="connsiteX32" fmla="*/ 2435913 w 2732617"/>
                <a:gd name="connsiteY32" fmla="*/ 200445 h 415611"/>
                <a:gd name="connsiteX33" fmla="*/ 2475549 w 2732617"/>
                <a:gd name="connsiteY33" fmla="*/ 186855 h 415611"/>
                <a:gd name="connsiteX34" fmla="*/ 2469887 w 2732617"/>
                <a:gd name="connsiteY34" fmla="*/ 164206 h 415611"/>
                <a:gd name="connsiteX35" fmla="*/ 2457430 w 2732617"/>
                <a:gd name="connsiteY35" fmla="*/ 149484 h 415611"/>
                <a:gd name="connsiteX36" fmla="*/ 2441576 w 2732617"/>
                <a:gd name="connsiteY36" fmla="*/ 141557 h 415611"/>
                <a:gd name="connsiteX37" fmla="*/ 2424589 w 2732617"/>
                <a:gd name="connsiteY37" fmla="*/ 139292 h 415611"/>
                <a:gd name="connsiteX38" fmla="*/ 2383821 w 2732617"/>
                <a:gd name="connsiteY38" fmla="*/ 152882 h 415611"/>
                <a:gd name="connsiteX39" fmla="*/ 2354376 w 2732617"/>
                <a:gd name="connsiteY39" fmla="*/ 187988 h 415611"/>
                <a:gd name="connsiteX40" fmla="*/ 2348714 w 2732617"/>
                <a:gd name="connsiteY40" fmla="*/ 142690 h 415611"/>
                <a:gd name="connsiteX41" fmla="*/ 2303416 w 2732617"/>
                <a:gd name="connsiteY41" fmla="*/ 147219 h 415611"/>
                <a:gd name="connsiteX42" fmla="*/ 2304549 w 2732617"/>
                <a:gd name="connsiteY42" fmla="*/ 157411 h 415611"/>
                <a:gd name="connsiteX43" fmla="*/ 2306813 w 2732617"/>
                <a:gd name="connsiteY43" fmla="*/ 174398 h 415611"/>
                <a:gd name="connsiteX44" fmla="*/ 2307946 w 2732617"/>
                <a:gd name="connsiteY44" fmla="*/ 193650 h 415611"/>
                <a:gd name="connsiteX45" fmla="*/ 2309078 w 2732617"/>
                <a:gd name="connsiteY45" fmla="*/ 212902 h 415611"/>
                <a:gd name="connsiteX46" fmla="*/ 2309078 w 2732617"/>
                <a:gd name="connsiteY46" fmla="*/ 405419 h 415611"/>
                <a:gd name="connsiteX47" fmla="*/ 2156197 w 2732617"/>
                <a:gd name="connsiteY47" fmla="*/ 348797 h 415611"/>
                <a:gd name="connsiteX48" fmla="*/ 2097309 w 2732617"/>
                <a:gd name="connsiteY48" fmla="*/ 378240 h 415611"/>
                <a:gd name="connsiteX49" fmla="*/ 2038421 w 2732617"/>
                <a:gd name="connsiteY49" fmla="*/ 348797 h 415611"/>
                <a:gd name="connsiteX50" fmla="*/ 2018037 w 2732617"/>
                <a:gd name="connsiteY50" fmla="*/ 270657 h 415611"/>
                <a:gd name="connsiteX51" fmla="*/ 2038421 w 2732617"/>
                <a:gd name="connsiteY51" fmla="*/ 193650 h 415611"/>
                <a:gd name="connsiteX52" fmla="*/ 2097309 w 2732617"/>
                <a:gd name="connsiteY52" fmla="*/ 165339 h 415611"/>
                <a:gd name="connsiteX53" fmla="*/ 2156197 w 2732617"/>
                <a:gd name="connsiteY53" fmla="*/ 193650 h 415611"/>
                <a:gd name="connsiteX54" fmla="*/ 2176581 w 2732617"/>
                <a:gd name="connsiteY54" fmla="*/ 270657 h 415611"/>
                <a:gd name="connsiteX55" fmla="*/ 2156197 w 2732617"/>
                <a:gd name="connsiteY55" fmla="*/ 348797 h 415611"/>
                <a:gd name="connsiteX56" fmla="*/ 2219615 w 2732617"/>
                <a:gd name="connsiteY56" fmla="*/ 216299 h 415611"/>
                <a:gd name="connsiteX57" fmla="*/ 2194700 w 2732617"/>
                <a:gd name="connsiteY57" fmla="*/ 173266 h 415611"/>
                <a:gd name="connsiteX58" fmla="*/ 2153932 w 2732617"/>
                <a:gd name="connsiteY58" fmla="*/ 144954 h 415611"/>
                <a:gd name="connsiteX59" fmla="*/ 2097309 w 2732617"/>
                <a:gd name="connsiteY59" fmla="*/ 134762 h 415611"/>
                <a:gd name="connsiteX60" fmla="*/ 2041819 w 2732617"/>
                <a:gd name="connsiteY60" fmla="*/ 144954 h 415611"/>
                <a:gd name="connsiteX61" fmla="*/ 2001050 w 2732617"/>
                <a:gd name="connsiteY61" fmla="*/ 173266 h 415611"/>
                <a:gd name="connsiteX62" fmla="*/ 1976136 w 2732617"/>
                <a:gd name="connsiteY62" fmla="*/ 216299 h 415611"/>
                <a:gd name="connsiteX63" fmla="*/ 1968209 w 2732617"/>
                <a:gd name="connsiteY63" fmla="*/ 272922 h 415611"/>
                <a:gd name="connsiteX64" fmla="*/ 1978401 w 2732617"/>
                <a:gd name="connsiteY64" fmla="*/ 330677 h 415611"/>
                <a:gd name="connsiteX65" fmla="*/ 2005580 w 2732617"/>
                <a:gd name="connsiteY65" fmla="*/ 374843 h 415611"/>
                <a:gd name="connsiteX66" fmla="*/ 2047481 w 2732617"/>
                <a:gd name="connsiteY66" fmla="*/ 403154 h 415611"/>
                <a:gd name="connsiteX67" fmla="*/ 2098442 w 2732617"/>
                <a:gd name="connsiteY67" fmla="*/ 413347 h 415611"/>
                <a:gd name="connsiteX68" fmla="*/ 2149402 w 2732617"/>
                <a:gd name="connsiteY68" fmla="*/ 403154 h 415611"/>
                <a:gd name="connsiteX69" fmla="*/ 2191303 w 2732617"/>
                <a:gd name="connsiteY69" fmla="*/ 374843 h 415611"/>
                <a:gd name="connsiteX70" fmla="*/ 2218482 w 2732617"/>
                <a:gd name="connsiteY70" fmla="*/ 330677 h 415611"/>
                <a:gd name="connsiteX71" fmla="*/ 2228674 w 2732617"/>
                <a:gd name="connsiteY71" fmla="*/ 272922 h 415611"/>
                <a:gd name="connsiteX72" fmla="*/ 2219615 w 2732617"/>
                <a:gd name="connsiteY72" fmla="*/ 216299 h 415611"/>
                <a:gd name="connsiteX73" fmla="*/ 1849301 w 2732617"/>
                <a:gd name="connsiteY73" fmla="*/ 408817 h 415611"/>
                <a:gd name="connsiteX74" fmla="*/ 1894599 w 2732617"/>
                <a:gd name="connsiteY74" fmla="*/ 404287 h 415611"/>
                <a:gd name="connsiteX75" fmla="*/ 1893467 w 2732617"/>
                <a:gd name="connsiteY75" fmla="*/ 394095 h 415611"/>
                <a:gd name="connsiteX76" fmla="*/ 1891202 w 2732617"/>
                <a:gd name="connsiteY76" fmla="*/ 377108 h 415611"/>
                <a:gd name="connsiteX77" fmla="*/ 1890069 w 2732617"/>
                <a:gd name="connsiteY77" fmla="*/ 357856 h 415611"/>
                <a:gd name="connsiteX78" fmla="*/ 1888937 w 2732617"/>
                <a:gd name="connsiteY78" fmla="*/ 338604 h 415611"/>
                <a:gd name="connsiteX79" fmla="*/ 1888937 w 2732617"/>
                <a:gd name="connsiteY79" fmla="*/ 4530 h 415611"/>
                <a:gd name="connsiteX80" fmla="*/ 1844771 w 2732617"/>
                <a:gd name="connsiteY80" fmla="*/ 4530 h 415611"/>
                <a:gd name="connsiteX81" fmla="*/ 1844771 w 2732617"/>
                <a:gd name="connsiteY81" fmla="*/ 182326 h 415611"/>
                <a:gd name="connsiteX82" fmla="*/ 1813062 w 2732617"/>
                <a:gd name="connsiteY82" fmla="*/ 150617 h 415611"/>
                <a:gd name="connsiteX83" fmla="*/ 1762102 w 2732617"/>
                <a:gd name="connsiteY83" fmla="*/ 137027 h 415611"/>
                <a:gd name="connsiteX84" fmla="*/ 1715671 w 2732617"/>
                <a:gd name="connsiteY84" fmla="*/ 146087 h 415611"/>
                <a:gd name="connsiteX85" fmla="*/ 1677168 w 2732617"/>
                <a:gd name="connsiteY85" fmla="*/ 172133 h 415611"/>
                <a:gd name="connsiteX86" fmla="*/ 1651121 w 2732617"/>
                <a:gd name="connsiteY86" fmla="*/ 216299 h 415611"/>
                <a:gd name="connsiteX87" fmla="*/ 1640929 w 2732617"/>
                <a:gd name="connsiteY87" fmla="*/ 277452 h 415611"/>
                <a:gd name="connsiteX88" fmla="*/ 1647724 w 2732617"/>
                <a:gd name="connsiteY88" fmla="*/ 330677 h 415611"/>
                <a:gd name="connsiteX89" fmla="*/ 1669240 w 2732617"/>
                <a:gd name="connsiteY89" fmla="*/ 374843 h 415611"/>
                <a:gd name="connsiteX90" fmla="*/ 1705479 w 2732617"/>
                <a:gd name="connsiteY90" fmla="*/ 404287 h 415611"/>
                <a:gd name="connsiteX91" fmla="*/ 1757572 w 2732617"/>
                <a:gd name="connsiteY91" fmla="*/ 414479 h 415611"/>
                <a:gd name="connsiteX92" fmla="*/ 1791545 w 2732617"/>
                <a:gd name="connsiteY92" fmla="*/ 408817 h 415611"/>
                <a:gd name="connsiteX93" fmla="*/ 1815327 w 2732617"/>
                <a:gd name="connsiteY93" fmla="*/ 395227 h 415611"/>
                <a:gd name="connsiteX94" fmla="*/ 1831181 w 2732617"/>
                <a:gd name="connsiteY94" fmla="*/ 378240 h 415611"/>
                <a:gd name="connsiteX95" fmla="*/ 1840242 w 2732617"/>
                <a:gd name="connsiteY95" fmla="*/ 363519 h 415611"/>
                <a:gd name="connsiteX96" fmla="*/ 1849301 w 2732617"/>
                <a:gd name="connsiteY96" fmla="*/ 408817 h 415611"/>
                <a:gd name="connsiteX97" fmla="*/ 1837977 w 2732617"/>
                <a:gd name="connsiteY97" fmla="*/ 327280 h 415611"/>
                <a:gd name="connsiteX98" fmla="*/ 1815327 w 2732617"/>
                <a:gd name="connsiteY98" fmla="*/ 360121 h 415611"/>
                <a:gd name="connsiteX99" fmla="*/ 1788148 w 2732617"/>
                <a:gd name="connsiteY99" fmla="*/ 375975 h 415611"/>
                <a:gd name="connsiteX100" fmla="*/ 1764367 w 2732617"/>
                <a:gd name="connsiteY100" fmla="*/ 379373 h 415611"/>
                <a:gd name="connsiteX101" fmla="*/ 1732658 w 2732617"/>
                <a:gd name="connsiteY101" fmla="*/ 371446 h 415611"/>
                <a:gd name="connsiteX102" fmla="*/ 1710009 w 2732617"/>
                <a:gd name="connsiteY102" fmla="*/ 348797 h 415611"/>
                <a:gd name="connsiteX103" fmla="*/ 1696420 w 2732617"/>
                <a:gd name="connsiteY103" fmla="*/ 314823 h 415611"/>
                <a:gd name="connsiteX104" fmla="*/ 1691889 w 2732617"/>
                <a:gd name="connsiteY104" fmla="*/ 272922 h 415611"/>
                <a:gd name="connsiteX105" fmla="*/ 1697552 w 2732617"/>
                <a:gd name="connsiteY105" fmla="*/ 229889 h 415611"/>
                <a:gd name="connsiteX106" fmla="*/ 1713406 w 2732617"/>
                <a:gd name="connsiteY106" fmla="*/ 197047 h 415611"/>
                <a:gd name="connsiteX107" fmla="*/ 1737188 w 2732617"/>
                <a:gd name="connsiteY107" fmla="*/ 175531 h 415611"/>
                <a:gd name="connsiteX108" fmla="*/ 1767764 w 2732617"/>
                <a:gd name="connsiteY108" fmla="*/ 167604 h 415611"/>
                <a:gd name="connsiteX109" fmla="*/ 1798341 w 2732617"/>
                <a:gd name="connsiteY109" fmla="*/ 173266 h 415611"/>
                <a:gd name="connsiteX110" fmla="*/ 1823255 w 2732617"/>
                <a:gd name="connsiteY110" fmla="*/ 191385 h 415611"/>
                <a:gd name="connsiteX111" fmla="*/ 1840242 w 2732617"/>
                <a:gd name="connsiteY111" fmla="*/ 223094 h 415611"/>
                <a:gd name="connsiteX112" fmla="*/ 1847036 w 2732617"/>
                <a:gd name="connsiteY112" fmla="*/ 269525 h 415611"/>
                <a:gd name="connsiteX113" fmla="*/ 1837977 w 2732617"/>
                <a:gd name="connsiteY113" fmla="*/ 327280 h 415611"/>
                <a:gd name="connsiteX114" fmla="*/ 1560525 w 2732617"/>
                <a:gd name="connsiteY114" fmla="*/ 3397 h 415611"/>
                <a:gd name="connsiteX115" fmla="*/ 1512961 w 2732617"/>
                <a:gd name="connsiteY115" fmla="*/ 3397 h 415611"/>
                <a:gd name="connsiteX116" fmla="*/ 1512961 w 2732617"/>
                <a:gd name="connsiteY116" fmla="*/ 405419 h 415611"/>
                <a:gd name="connsiteX117" fmla="*/ 1560525 w 2732617"/>
                <a:gd name="connsiteY117" fmla="*/ 405419 h 415611"/>
                <a:gd name="connsiteX118" fmla="*/ 1560525 w 2732617"/>
                <a:gd name="connsiteY118" fmla="*/ 3397 h 415611"/>
                <a:gd name="connsiteX119" fmla="*/ 1363477 w 2732617"/>
                <a:gd name="connsiteY119" fmla="*/ 185723 h 415611"/>
                <a:gd name="connsiteX120" fmla="*/ 1379332 w 2732617"/>
                <a:gd name="connsiteY120" fmla="*/ 243478 h 415611"/>
                <a:gd name="connsiteX121" fmla="*/ 1379332 w 2732617"/>
                <a:gd name="connsiteY121" fmla="*/ 252538 h 415611"/>
                <a:gd name="connsiteX122" fmla="*/ 1246834 w 2732617"/>
                <a:gd name="connsiteY122" fmla="*/ 252538 h 415611"/>
                <a:gd name="connsiteX123" fmla="*/ 1254762 w 2732617"/>
                <a:gd name="connsiteY123" fmla="*/ 219696 h 415611"/>
                <a:gd name="connsiteX124" fmla="*/ 1270616 w 2732617"/>
                <a:gd name="connsiteY124" fmla="*/ 191385 h 415611"/>
                <a:gd name="connsiteX125" fmla="*/ 1293265 w 2732617"/>
                <a:gd name="connsiteY125" fmla="*/ 172133 h 415611"/>
                <a:gd name="connsiteX126" fmla="*/ 1322709 w 2732617"/>
                <a:gd name="connsiteY126" fmla="*/ 165339 h 415611"/>
                <a:gd name="connsiteX127" fmla="*/ 1363477 w 2732617"/>
                <a:gd name="connsiteY127" fmla="*/ 185723 h 415611"/>
                <a:gd name="connsiteX128" fmla="*/ 1425762 w 2732617"/>
                <a:gd name="connsiteY128" fmla="*/ 281982 h 415611"/>
                <a:gd name="connsiteX129" fmla="*/ 1425762 w 2732617"/>
                <a:gd name="connsiteY129" fmla="*/ 255935 h 415611"/>
                <a:gd name="connsiteX130" fmla="*/ 1420100 w 2732617"/>
                <a:gd name="connsiteY130" fmla="*/ 211769 h 415611"/>
                <a:gd name="connsiteX131" fmla="*/ 1403113 w 2732617"/>
                <a:gd name="connsiteY131" fmla="*/ 173266 h 415611"/>
                <a:gd name="connsiteX132" fmla="*/ 1370272 w 2732617"/>
                <a:gd name="connsiteY132" fmla="*/ 146087 h 415611"/>
                <a:gd name="connsiteX133" fmla="*/ 1319312 w 2732617"/>
                <a:gd name="connsiteY133" fmla="*/ 135895 h 415611"/>
                <a:gd name="connsiteX134" fmla="*/ 1271748 w 2732617"/>
                <a:gd name="connsiteY134" fmla="*/ 146087 h 415611"/>
                <a:gd name="connsiteX135" fmla="*/ 1233245 w 2732617"/>
                <a:gd name="connsiteY135" fmla="*/ 174398 h 415611"/>
                <a:gd name="connsiteX136" fmla="*/ 1207198 w 2732617"/>
                <a:gd name="connsiteY136" fmla="*/ 218564 h 415611"/>
                <a:gd name="connsiteX137" fmla="*/ 1198139 w 2732617"/>
                <a:gd name="connsiteY137" fmla="*/ 275187 h 415611"/>
                <a:gd name="connsiteX138" fmla="*/ 1229847 w 2732617"/>
                <a:gd name="connsiteY138" fmla="*/ 379373 h 415611"/>
                <a:gd name="connsiteX139" fmla="*/ 1324974 w 2732617"/>
                <a:gd name="connsiteY139" fmla="*/ 414479 h 415611"/>
                <a:gd name="connsiteX140" fmla="*/ 1382729 w 2732617"/>
                <a:gd name="connsiteY140" fmla="*/ 400889 h 415611"/>
                <a:gd name="connsiteX141" fmla="*/ 1429159 w 2732617"/>
                <a:gd name="connsiteY141" fmla="*/ 362386 h 415611"/>
                <a:gd name="connsiteX142" fmla="*/ 1409908 w 2732617"/>
                <a:gd name="connsiteY142" fmla="*/ 343134 h 415611"/>
                <a:gd name="connsiteX143" fmla="*/ 1364610 w 2732617"/>
                <a:gd name="connsiteY143" fmla="*/ 373711 h 415611"/>
                <a:gd name="connsiteX144" fmla="*/ 1327238 w 2732617"/>
                <a:gd name="connsiteY144" fmla="*/ 380505 h 415611"/>
                <a:gd name="connsiteX145" fmla="*/ 1267218 w 2732617"/>
                <a:gd name="connsiteY145" fmla="*/ 355591 h 415611"/>
                <a:gd name="connsiteX146" fmla="*/ 1244569 w 2732617"/>
                <a:gd name="connsiteY146" fmla="*/ 283114 h 415611"/>
                <a:gd name="connsiteX147" fmla="*/ 1425762 w 2732617"/>
                <a:gd name="connsiteY147" fmla="*/ 283114 h 415611"/>
                <a:gd name="connsiteX148" fmla="*/ 1123396 w 2732617"/>
                <a:gd name="connsiteY148" fmla="*/ 296704 h 415611"/>
                <a:gd name="connsiteX149" fmla="*/ 1104145 w 2732617"/>
                <a:gd name="connsiteY149" fmla="*/ 274054 h 415611"/>
                <a:gd name="connsiteX150" fmla="*/ 1078098 w 2732617"/>
                <a:gd name="connsiteY150" fmla="*/ 259332 h 415611"/>
                <a:gd name="connsiteX151" fmla="*/ 1050919 w 2732617"/>
                <a:gd name="connsiteY151" fmla="*/ 250273 h 415611"/>
                <a:gd name="connsiteX152" fmla="*/ 1010151 w 2732617"/>
                <a:gd name="connsiteY152" fmla="*/ 232154 h 415611"/>
                <a:gd name="connsiteX153" fmla="*/ 994297 w 2732617"/>
                <a:gd name="connsiteY153" fmla="*/ 200445 h 415611"/>
                <a:gd name="connsiteX154" fmla="*/ 1007886 w 2732617"/>
                <a:gd name="connsiteY154" fmla="*/ 174398 h 415611"/>
                <a:gd name="connsiteX155" fmla="*/ 1042992 w 2732617"/>
                <a:gd name="connsiteY155" fmla="*/ 164206 h 415611"/>
                <a:gd name="connsiteX156" fmla="*/ 1078098 w 2732617"/>
                <a:gd name="connsiteY156" fmla="*/ 172133 h 415611"/>
                <a:gd name="connsiteX157" fmla="*/ 1099615 w 2732617"/>
                <a:gd name="connsiteY157" fmla="*/ 189120 h 415611"/>
                <a:gd name="connsiteX158" fmla="*/ 1122264 w 2732617"/>
                <a:gd name="connsiteY158" fmla="*/ 159676 h 415611"/>
                <a:gd name="connsiteX159" fmla="*/ 1093953 w 2732617"/>
                <a:gd name="connsiteY159" fmla="*/ 143822 h 415611"/>
                <a:gd name="connsiteX160" fmla="*/ 1044124 w 2732617"/>
                <a:gd name="connsiteY160" fmla="*/ 135895 h 415611"/>
                <a:gd name="connsiteX161" fmla="*/ 1007886 w 2732617"/>
                <a:gd name="connsiteY161" fmla="*/ 140425 h 415611"/>
                <a:gd name="connsiteX162" fmla="*/ 977310 w 2732617"/>
                <a:gd name="connsiteY162" fmla="*/ 154014 h 415611"/>
                <a:gd name="connsiteX163" fmla="*/ 956926 w 2732617"/>
                <a:gd name="connsiteY163" fmla="*/ 176663 h 415611"/>
                <a:gd name="connsiteX164" fmla="*/ 948998 w 2732617"/>
                <a:gd name="connsiteY164" fmla="*/ 208372 h 415611"/>
                <a:gd name="connsiteX165" fmla="*/ 955793 w 2732617"/>
                <a:gd name="connsiteY165" fmla="*/ 243478 h 415611"/>
                <a:gd name="connsiteX166" fmla="*/ 975045 w 2732617"/>
                <a:gd name="connsiteY166" fmla="*/ 267260 h 415611"/>
                <a:gd name="connsiteX167" fmla="*/ 999959 w 2732617"/>
                <a:gd name="connsiteY167" fmla="*/ 281982 h 415611"/>
                <a:gd name="connsiteX168" fmla="*/ 1026005 w 2732617"/>
                <a:gd name="connsiteY168" fmla="*/ 291041 h 415611"/>
                <a:gd name="connsiteX169" fmla="*/ 1066773 w 2732617"/>
                <a:gd name="connsiteY169" fmla="*/ 309161 h 415611"/>
                <a:gd name="connsiteX170" fmla="*/ 1082628 w 2732617"/>
                <a:gd name="connsiteY170" fmla="*/ 344267 h 415611"/>
                <a:gd name="connsiteX171" fmla="*/ 1070171 w 2732617"/>
                <a:gd name="connsiteY171" fmla="*/ 375975 h 415611"/>
                <a:gd name="connsiteX172" fmla="*/ 1035065 w 2732617"/>
                <a:gd name="connsiteY172" fmla="*/ 387300 h 415611"/>
                <a:gd name="connsiteX173" fmla="*/ 1012416 w 2732617"/>
                <a:gd name="connsiteY173" fmla="*/ 383903 h 415611"/>
                <a:gd name="connsiteX174" fmla="*/ 993164 w 2732617"/>
                <a:gd name="connsiteY174" fmla="*/ 373711 h 415611"/>
                <a:gd name="connsiteX175" fmla="*/ 977310 w 2732617"/>
                <a:gd name="connsiteY175" fmla="*/ 361253 h 415611"/>
                <a:gd name="connsiteX176" fmla="*/ 965985 w 2732617"/>
                <a:gd name="connsiteY176" fmla="*/ 349929 h 415611"/>
                <a:gd name="connsiteX177" fmla="*/ 943336 w 2732617"/>
                <a:gd name="connsiteY177" fmla="*/ 386168 h 415611"/>
                <a:gd name="connsiteX178" fmla="*/ 1035065 w 2732617"/>
                <a:gd name="connsiteY178" fmla="*/ 415611 h 415611"/>
                <a:gd name="connsiteX179" fmla="*/ 1072436 w 2732617"/>
                <a:gd name="connsiteY179" fmla="*/ 409949 h 415611"/>
                <a:gd name="connsiteX180" fmla="*/ 1103012 w 2732617"/>
                <a:gd name="connsiteY180" fmla="*/ 394095 h 415611"/>
                <a:gd name="connsiteX181" fmla="*/ 1123396 w 2732617"/>
                <a:gd name="connsiteY181" fmla="*/ 368048 h 415611"/>
                <a:gd name="connsiteX182" fmla="*/ 1131324 w 2732617"/>
                <a:gd name="connsiteY182" fmla="*/ 331810 h 415611"/>
                <a:gd name="connsiteX183" fmla="*/ 1123396 w 2732617"/>
                <a:gd name="connsiteY183" fmla="*/ 296704 h 415611"/>
                <a:gd name="connsiteX184" fmla="*/ 870859 w 2732617"/>
                <a:gd name="connsiteY184" fmla="*/ 296704 h 415611"/>
                <a:gd name="connsiteX185" fmla="*/ 851607 w 2732617"/>
                <a:gd name="connsiteY185" fmla="*/ 274054 h 415611"/>
                <a:gd name="connsiteX186" fmla="*/ 825560 w 2732617"/>
                <a:gd name="connsiteY186" fmla="*/ 259332 h 415611"/>
                <a:gd name="connsiteX187" fmla="*/ 798382 w 2732617"/>
                <a:gd name="connsiteY187" fmla="*/ 250273 h 415611"/>
                <a:gd name="connsiteX188" fmla="*/ 757613 w 2732617"/>
                <a:gd name="connsiteY188" fmla="*/ 232154 h 415611"/>
                <a:gd name="connsiteX189" fmla="*/ 741759 w 2732617"/>
                <a:gd name="connsiteY189" fmla="*/ 200445 h 415611"/>
                <a:gd name="connsiteX190" fmla="*/ 755348 w 2732617"/>
                <a:gd name="connsiteY190" fmla="*/ 174398 h 415611"/>
                <a:gd name="connsiteX191" fmla="*/ 790454 w 2732617"/>
                <a:gd name="connsiteY191" fmla="*/ 164206 h 415611"/>
                <a:gd name="connsiteX192" fmla="*/ 825560 w 2732617"/>
                <a:gd name="connsiteY192" fmla="*/ 172133 h 415611"/>
                <a:gd name="connsiteX193" fmla="*/ 847077 w 2732617"/>
                <a:gd name="connsiteY193" fmla="*/ 189120 h 415611"/>
                <a:gd name="connsiteX194" fmla="*/ 869726 w 2732617"/>
                <a:gd name="connsiteY194" fmla="*/ 159676 h 415611"/>
                <a:gd name="connsiteX195" fmla="*/ 841415 w 2732617"/>
                <a:gd name="connsiteY195" fmla="*/ 143822 h 415611"/>
                <a:gd name="connsiteX196" fmla="*/ 791587 w 2732617"/>
                <a:gd name="connsiteY196" fmla="*/ 135895 h 415611"/>
                <a:gd name="connsiteX197" fmla="*/ 755348 w 2732617"/>
                <a:gd name="connsiteY197" fmla="*/ 140425 h 415611"/>
                <a:gd name="connsiteX198" fmla="*/ 724772 w 2732617"/>
                <a:gd name="connsiteY198" fmla="*/ 154014 h 415611"/>
                <a:gd name="connsiteX199" fmla="*/ 704387 w 2732617"/>
                <a:gd name="connsiteY199" fmla="*/ 176663 h 415611"/>
                <a:gd name="connsiteX200" fmla="*/ 696461 w 2732617"/>
                <a:gd name="connsiteY200" fmla="*/ 208372 h 415611"/>
                <a:gd name="connsiteX201" fmla="*/ 703255 w 2732617"/>
                <a:gd name="connsiteY201" fmla="*/ 243478 h 415611"/>
                <a:gd name="connsiteX202" fmla="*/ 722507 w 2732617"/>
                <a:gd name="connsiteY202" fmla="*/ 267260 h 415611"/>
                <a:gd name="connsiteX203" fmla="*/ 747421 w 2732617"/>
                <a:gd name="connsiteY203" fmla="*/ 281982 h 415611"/>
                <a:gd name="connsiteX204" fmla="*/ 772335 w 2732617"/>
                <a:gd name="connsiteY204" fmla="*/ 291041 h 415611"/>
                <a:gd name="connsiteX205" fmla="*/ 813104 w 2732617"/>
                <a:gd name="connsiteY205" fmla="*/ 309161 h 415611"/>
                <a:gd name="connsiteX206" fmla="*/ 828958 w 2732617"/>
                <a:gd name="connsiteY206" fmla="*/ 344267 h 415611"/>
                <a:gd name="connsiteX207" fmla="*/ 816501 w 2732617"/>
                <a:gd name="connsiteY207" fmla="*/ 375975 h 415611"/>
                <a:gd name="connsiteX208" fmla="*/ 781395 w 2732617"/>
                <a:gd name="connsiteY208" fmla="*/ 387300 h 415611"/>
                <a:gd name="connsiteX209" fmla="*/ 758746 w 2732617"/>
                <a:gd name="connsiteY209" fmla="*/ 383903 h 415611"/>
                <a:gd name="connsiteX210" fmla="*/ 739494 w 2732617"/>
                <a:gd name="connsiteY210" fmla="*/ 373711 h 415611"/>
                <a:gd name="connsiteX211" fmla="*/ 723639 w 2732617"/>
                <a:gd name="connsiteY211" fmla="*/ 361253 h 415611"/>
                <a:gd name="connsiteX212" fmla="*/ 712315 w 2732617"/>
                <a:gd name="connsiteY212" fmla="*/ 349929 h 415611"/>
                <a:gd name="connsiteX213" fmla="*/ 689666 w 2732617"/>
                <a:gd name="connsiteY213" fmla="*/ 386168 h 415611"/>
                <a:gd name="connsiteX214" fmla="*/ 781395 w 2732617"/>
                <a:gd name="connsiteY214" fmla="*/ 415611 h 415611"/>
                <a:gd name="connsiteX215" fmla="*/ 818766 w 2732617"/>
                <a:gd name="connsiteY215" fmla="*/ 409949 h 415611"/>
                <a:gd name="connsiteX216" fmla="*/ 849342 w 2732617"/>
                <a:gd name="connsiteY216" fmla="*/ 394095 h 415611"/>
                <a:gd name="connsiteX217" fmla="*/ 869726 w 2732617"/>
                <a:gd name="connsiteY217" fmla="*/ 368048 h 415611"/>
                <a:gd name="connsiteX218" fmla="*/ 877654 w 2732617"/>
                <a:gd name="connsiteY218" fmla="*/ 331810 h 415611"/>
                <a:gd name="connsiteX219" fmla="*/ 870859 w 2732617"/>
                <a:gd name="connsiteY219" fmla="*/ 296704 h 415611"/>
                <a:gd name="connsiteX220" fmla="*/ 458645 w 2732617"/>
                <a:gd name="connsiteY220" fmla="*/ 31709 h 415611"/>
                <a:gd name="connsiteX221" fmla="*/ 438260 w 2732617"/>
                <a:gd name="connsiteY221" fmla="*/ 23782 h 415611"/>
                <a:gd name="connsiteX222" fmla="*/ 419009 w 2732617"/>
                <a:gd name="connsiteY222" fmla="*/ 31709 h 415611"/>
                <a:gd name="connsiteX223" fmla="*/ 411082 w 2732617"/>
                <a:gd name="connsiteY223" fmla="*/ 50961 h 415611"/>
                <a:gd name="connsiteX224" fmla="*/ 419009 w 2732617"/>
                <a:gd name="connsiteY224" fmla="*/ 70212 h 415611"/>
                <a:gd name="connsiteX225" fmla="*/ 438260 w 2732617"/>
                <a:gd name="connsiteY225" fmla="*/ 78139 h 415611"/>
                <a:gd name="connsiteX226" fmla="*/ 458645 w 2732617"/>
                <a:gd name="connsiteY226" fmla="*/ 70212 h 415611"/>
                <a:gd name="connsiteX227" fmla="*/ 466571 w 2732617"/>
                <a:gd name="connsiteY227" fmla="*/ 50961 h 415611"/>
                <a:gd name="connsiteX228" fmla="*/ 458645 w 2732617"/>
                <a:gd name="connsiteY228" fmla="*/ 31709 h 415611"/>
                <a:gd name="connsiteX229" fmla="*/ 569625 w 2732617"/>
                <a:gd name="connsiteY229" fmla="*/ 31709 h 415611"/>
                <a:gd name="connsiteX230" fmla="*/ 550374 w 2732617"/>
                <a:gd name="connsiteY230" fmla="*/ 23782 h 415611"/>
                <a:gd name="connsiteX231" fmla="*/ 529989 w 2732617"/>
                <a:gd name="connsiteY231" fmla="*/ 31709 h 415611"/>
                <a:gd name="connsiteX232" fmla="*/ 522062 w 2732617"/>
                <a:gd name="connsiteY232" fmla="*/ 50961 h 415611"/>
                <a:gd name="connsiteX233" fmla="*/ 529989 w 2732617"/>
                <a:gd name="connsiteY233" fmla="*/ 70212 h 415611"/>
                <a:gd name="connsiteX234" fmla="*/ 550374 w 2732617"/>
                <a:gd name="connsiteY234" fmla="*/ 78139 h 415611"/>
                <a:gd name="connsiteX235" fmla="*/ 569625 w 2732617"/>
                <a:gd name="connsiteY235" fmla="*/ 70212 h 415611"/>
                <a:gd name="connsiteX236" fmla="*/ 577553 w 2732617"/>
                <a:gd name="connsiteY236" fmla="*/ 50961 h 415611"/>
                <a:gd name="connsiteX237" fmla="*/ 569625 w 2732617"/>
                <a:gd name="connsiteY237" fmla="*/ 31709 h 415611"/>
                <a:gd name="connsiteX238" fmla="*/ 381637 w 2732617"/>
                <a:gd name="connsiteY238" fmla="*/ 142690 h 415611"/>
                <a:gd name="connsiteX239" fmla="*/ 381637 w 2732617"/>
                <a:gd name="connsiteY239" fmla="*/ 308028 h 415611"/>
                <a:gd name="connsiteX240" fmla="*/ 383902 w 2732617"/>
                <a:gd name="connsiteY240" fmla="*/ 347664 h 415611"/>
                <a:gd name="connsiteX241" fmla="*/ 395227 w 2732617"/>
                <a:gd name="connsiteY241" fmla="*/ 381638 h 415611"/>
                <a:gd name="connsiteX242" fmla="*/ 422406 w 2732617"/>
                <a:gd name="connsiteY242" fmla="*/ 404287 h 415611"/>
                <a:gd name="connsiteX243" fmla="*/ 473367 w 2732617"/>
                <a:gd name="connsiteY243" fmla="*/ 413347 h 415611"/>
                <a:gd name="connsiteX244" fmla="*/ 509605 w 2732617"/>
                <a:gd name="connsiteY244" fmla="*/ 406552 h 415611"/>
                <a:gd name="connsiteX245" fmla="*/ 535652 w 2732617"/>
                <a:gd name="connsiteY245" fmla="*/ 391830 h 415611"/>
                <a:gd name="connsiteX246" fmla="*/ 552639 w 2732617"/>
                <a:gd name="connsiteY246" fmla="*/ 374843 h 415611"/>
                <a:gd name="connsiteX247" fmla="*/ 561698 w 2732617"/>
                <a:gd name="connsiteY247" fmla="*/ 362386 h 415611"/>
                <a:gd name="connsiteX248" fmla="*/ 567360 w 2732617"/>
                <a:gd name="connsiteY248" fmla="*/ 407684 h 415611"/>
                <a:gd name="connsiteX249" fmla="*/ 612659 w 2732617"/>
                <a:gd name="connsiteY249" fmla="*/ 403154 h 415611"/>
                <a:gd name="connsiteX250" fmla="*/ 611526 w 2732617"/>
                <a:gd name="connsiteY250" fmla="*/ 392962 h 415611"/>
                <a:gd name="connsiteX251" fmla="*/ 609261 w 2732617"/>
                <a:gd name="connsiteY251" fmla="*/ 375975 h 415611"/>
                <a:gd name="connsiteX252" fmla="*/ 608129 w 2732617"/>
                <a:gd name="connsiteY252" fmla="*/ 356724 h 415611"/>
                <a:gd name="connsiteX253" fmla="*/ 606996 w 2732617"/>
                <a:gd name="connsiteY253" fmla="*/ 337472 h 415611"/>
                <a:gd name="connsiteX254" fmla="*/ 606996 w 2732617"/>
                <a:gd name="connsiteY254" fmla="*/ 142690 h 415611"/>
                <a:gd name="connsiteX255" fmla="*/ 559433 w 2732617"/>
                <a:gd name="connsiteY255" fmla="*/ 142690 h 415611"/>
                <a:gd name="connsiteX256" fmla="*/ 559433 w 2732617"/>
                <a:gd name="connsiteY256" fmla="*/ 289909 h 415611"/>
                <a:gd name="connsiteX257" fmla="*/ 553771 w 2732617"/>
                <a:gd name="connsiteY257" fmla="*/ 323883 h 415611"/>
                <a:gd name="connsiteX258" fmla="*/ 537917 w 2732617"/>
                <a:gd name="connsiteY258" fmla="*/ 352194 h 415611"/>
                <a:gd name="connsiteX259" fmla="*/ 514135 w 2732617"/>
                <a:gd name="connsiteY259" fmla="*/ 371446 h 415611"/>
                <a:gd name="connsiteX260" fmla="*/ 483558 w 2732617"/>
                <a:gd name="connsiteY260" fmla="*/ 378240 h 415611"/>
                <a:gd name="connsiteX261" fmla="*/ 454115 w 2732617"/>
                <a:gd name="connsiteY261" fmla="*/ 373711 h 415611"/>
                <a:gd name="connsiteX262" fmla="*/ 437128 w 2732617"/>
                <a:gd name="connsiteY262" fmla="*/ 360121 h 415611"/>
                <a:gd name="connsiteX263" fmla="*/ 429201 w 2732617"/>
                <a:gd name="connsiteY263" fmla="*/ 337472 h 415611"/>
                <a:gd name="connsiteX264" fmla="*/ 426936 w 2732617"/>
                <a:gd name="connsiteY264" fmla="*/ 308028 h 415611"/>
                <a:gd name="connsiteX265" fmla="*/ 426936 w 2732617"/>
                <a:gd name="connsiteY265" fmla="*/ 142690 h 415611"/>
                <a:gd name="connsiteX266" fmla="*/ 381637 w 2732617"/>
                <a:gd name="connsiteY266" fmla="*/ 142690 h 415611"/>
                <a:gd name="connsiteX267" fmla="*/ 233286 w 2732617"/>
                <a:gd name="connsiteY267" fmla="*/ 294439 h 415611"/>
                <a:gd name="connsiteX268" fmla="*/ 201577 w 2732617"/>
                <a:gd name="connsiteY268" fmla="*/ 343134 h 415611"/>
                <a:gd name="connsiteX269" fmla="*/ 155146 w 2732617"/>
                <a:gd name="connsiteY269" fmla="*/ 368048 h 415611"/>
                <a:gd name="connsiteX270" fmla="*/ 99656 w 2732617"/>
                <a:gd name="connsiteY270" fmla="*/ 374843 h 415611"/>
                <a:gd name="connsiteX271" fmla="*/ 77007 w 2732617"/>
                <a:gd name="connsiteY271" fmla="*/ 373711 h 415611"/>
                <a:gd name="connsiteX272" fmla="*/ 50961 w 2732617"/>
                <a:gd name="connsiteY272" fmla="*/ 371446 h 415611"/>
                <a:gd name="connsiteX273" fmla="*/ 48695 w 2732617"/>
                <a:gd name="connsiteY273" fmla="*/ 53225 h 415611"/>
                <a:gd name="connsiteX274" fmla="*/ 69080 w 2732617"/>
                <a:gd name="connsiteY274" fmla="*/ 52093 h 415611"/>
                <a:gd name="connsiteX275" fmla="*/ 89464 w 2732617"/>
                <a:gd name="connsiteY275" fmla="*/ 52093 h 415611"/>
                <a:gd name="connsiteX276" fmla="*/ 204974 w 2732617"/>
                <a:gd name="connsiteY276" fmla="*/ 91729 h 415611"/>
                <a:gd name="connsiteX277" fmla="*/ 243478 w 2732617"/>
                <a:gd name="connsiteY277" fmla="*/ 214034 h 415611"/>
                <a:gd name="connsiteX278" fmla="*/ 233286 w 2732617"/>
                <a:gd name="connsiteY278" fmla="*/ 294439 h 415611"/>
                <a:gd name="connsiteX279" fmla="*/ 283114 w 2732617"/>
                <a:gd name="connsiteY279" fmla="*/ 125703 h 415611"/>
                <a:gd name="connsiteX280" fmla="*/ 243478 w 2732617"/>
                <a:gd name="connsiteY280" fmla="*/ 67947 h 415611"/>
                <a:gd name="connsiteX281" fmla="*/ 181193 w 2732617"/>
                <a:gd name="connsiteY281" fmla="*/ 33974 h 415611"/>
                <a:gd name="connsiteX282" fmla="*/ 99656 w 2732617"/>
                <a:gd name="connsiteY282" fmla="*/ 22649 h 415611"/>
                <a:gd name="connsiteX283" fmla="*/ 70212 w 2732617"/>
                <a:gd name="connsiteY283" fmla="*/ 22649 h 415611"/>
                <a:gd name="connsiteX284" fmla="*/ 49828 w 2732617"/>
                <a:gd name="connsiteY284" fmla="*/ 23782 h 415611"/>
                <a:gd name="connsiteX285" fmla="*/ 29444 w 2732617"/>
                <a:gd name="connsiteY285" fmla="*/ 24914 h 415611"/>
                <a:gd name="connsiteX286" fmla="*/ 0 w 2732617"/>
                <a:gd name="connsiteY286" fmla="*/ 26047 h 415611"/>
                <a:gd name="connsiteX287" fmla="*/ 2264 w 2732617"/>
                <a:gd name="connsiteY287" fmla="*/ 406552 h 415611"/>
                <a:gd name="connsiteX288" fmla="*/ 45298 w 2732617"/>
                <a:gd name="connsiteY288" fmla="*/ 407684 h 415611"/>
                <a:gd name="connsiteX289" fmla="*/ 100788 w 2732617"/>
                <a:gd name="connsiteY289" fmla="*/ 408817 h 415611"/>
                <a:gd name="connsiteX290" fmla="*/ 165338 w 2732617"/>
                <a:gd name="connsiteY290" fmla="*/ 400889 h 415611"/>
                <a:gd name="connsiteX291" fmla="*/ 228756 w 2732617"/>
                <a:gd name="connsiteY291" fmla="*/ 372578 h 415611"/>
                <a:gd name="connsiteX292" fmla="*/ 277452 w 2732617"/>
                <a:gd name="connsiteY292" fmla="*/ 313690 h 415611"/>
                <a:gd name="connsiteX293" fmla="*/ 296703 w 2732617"/>
                <a:gd name="connsiteY293" fmla="*/ 216299 h 415611"/>
                <a:gd name="connsiteX294" fmla="*/ 283114 w 2732617"/>
                <a:gd name="connsiteY294" fmla="*/ 125703 h 415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Lst>
              <a:rect l="l" t="t" r="r" b="b"/>
              <a:pathLst>
                <a:path w="2732617" h="415611">
                  <a:moveTo>
                    <a:pt x="2732617" y="12457"/>
                  </a:moveTo>
                  <a:cubicBezTo>
                    <a:pt x="2726955" y="9060"/>
                    <a:pt x="2719028" y="6795"/>
                    <a:pt x="2707703" y="3397"/>
                  </a:cubicBezTo>
                  <a:cubicBezTo>
                    <a:pt x="2696378" y="1133"/>
                    <a:pt x="2685054" y="0"/>
                    <a:pt x="2671464" y="0"/>
                  </a:cubicBezTo>
                  <a:cubicBezTo>
                    <a:pt x="2653345" y="0"/>
                    <a:pt x="2637491" y="3397"/>
                    <a:pt x="2623901" y="9060"/>
                  </a:cubicBezTo>
                  <a:cubicBezTo>
                    <a:pt x="2609179" y="15854"/>
                    <a:pt x="2597855" y="26047"/>
                    <a:pt x="2587663" y="41901"/>
                  </a:cubicBezTo>
                  <a:cubicBezTo>
                    <a:pt x="2579736" y="53225"/>
                    <a:pt x="2575205" y="65682"/>
                    <a:pt x="2574073" y="80404"/>
                  </a:cubicBezTo>
                  <a:cubicBezTo>
                    <a:pt x="2572940" y="93994"/>
                    <a:pt x="2571808" y="98524"/>
                    <a:pt x="2571808" y="110981"/>
                  </a:cubicBezTo>
                  <a:lnTo>
                    <a:pt x="2571808" y="142690"/>
                  </a:lnTo>
                  <a:lnTo>
                    <a:pt x="2524245" y="142690"/>
                  </a:lnTo>
                  <a:lnTo>
                    <a:pt x="2524245" y="172133"/>
                  </a:lnTo>
                  <a:lnTo>
                    <a:pt x="2571808" y="172133"/>
                  </a:lnTo>
                  <a:lnTo>
                    <a:pt x="2571808" y="404287"/>
                  </a:lnTo>
                  <a:lnTo>
                    <a:pt x="2617106" y="404287"/>
                  </a:lnTo>
                  <a:lnTo>
                    <a:pt x="2617106" y="172133"/>
                  </a:lnTo>
                  <a:lnTo>
                    <a:pt x="2690716" y="172133"/>
                  </a:lnTo>
                  <a:lnTo>
                    <a:pt x="2690716" y="142690"/>
                  </a:lnTo>
                  <a:lnTo>
                    <a:pt x="2617106" y="142690"/>
                  </a:lnTo>
                  <a:lnTo>
                    <a:pt x="2617106" y="113246"/>
                  </a:lnTo>
                  <a:cubicBezTo>
                    <a:pt x="2617106" y="103054"/>
                    <a:pt x="2617106" y="100789"/>
                    <a:pt x="2618239" y="89464"/>
                  </a:cubicBezTo>
                  <a:cubicBezTo>
                    <a:pt x="2619372" y="78139"/>
                    <a:pt x="2620504" y="67947"/>
                    <a:pt x="2623901" y="58888"/>
                  </a:cubicBezTo>
                  <a:cubicBezTo>
                    <a:pt x="2627299" y="49828"/>
                    <a:pt x="2631828" y="41901"/>
                    <a:pt x="2638623" y="36239"/>
                  </a:cubicBezTo>
                  <a:cubicBezTo>
                    <a:pt x="2645418" y="30576"/>
                    <a:pt x="2653345" y="27179"/>
                    <a:pt x="2664670" y="27179"/>
                  </a:cubicBezTo>
                  <a:cubicBezTo>
                    <a:pt x="2675994" y="27179"/>
                    <a:pt x="2686186" y="29444"/>
                    <a:pt x="2695246" y="32841"/>
                  </a:cubicBezTo>
                  <a:cubicBezTo>
                    <a:pt x="2703173" y="37371"/>
                    <a:pt x="2711100" y="40768"/>
                    <a:pt x="2716762" y="45298"/>
                  </a:cubicBezTo>
                  <a:lnTo>
                    <a:pt x="2732617" y="12457"/>
                  </a:lnTo>
                  <a:close/>
                  <a:moveTo>
                    <a:pt x="2307946" y="405419"/>
                  </a:moveTo>
                  <a:lnTo>
                    <a:pt x="2353244" y="405419"/>
                  </a:lnTo>
                  <a:lnTo>
                    <a:pt x="2353244" y="279717"/>
                  </a:lnTo>
                  <a:cubicBezTo>
                    <a:pt x="2353244" y="270657"/>
                    <a:pt x="2353244" y="262730"/>
                    <a:pt x="2354376" y="253670"/>
                  </a:cubicBezTo>
                  <a:cubicBezTo>
                    <a:pt x="2355509" y="244611"/>
                    <a:pt x="2356641" y="236683"/>
                    <a:pt x="2357774" y="228756"/>
                  </a:cubicBezTo>
                  <a:cubicBezTo>
                    <a:pt x="2362304" y="212902"/>
                    <a:pt x="2369098" y="199312"/>
                    <a:pt x="2377026" y="187988"/>
                  </a:cubicBezTo>
                  <a:cubicBezTo>
                    <a:pt x="2386085" y="176663"/>
                    <a:pt x="2395145" y="171001"/>
                    <a:pt x="2406470" y="171001"/>
                  </a:cubicBezTo>
                  <a:cubicBezTo>
                    <a:pt x="2424589" y="171001"/>
                    <a:pt x="2434781" y="181193"/>
                    <a:pt x="2435913" y="200445"/>
                  </a:cubicBezTo>
                  <a:lnTo>
                    <a:pt x="2475549" y="186855"/>
                  </a:lnTo>
                  <a:cubicBezTo>
                    <a:pt x="2475549" y="177796"/>
                    <a:pt x="2473284" y="171001"/>
                    <a:pt x="2469887" y="164206"/>
                  </a:cubicBezTo>
                  <a:cubicBezTo>
                    <a:pt x="2466490" y="157411"/>
                    <a:pt x="2463093" y="152882"/>
                    <a:pt x="2457430" y="149484"/>
                  </a:cubicBezTo>
                  <a:cubicBezTo>
                    <a:pt x="2452900" y="146087"/>
                    <a:pt x="2447238" y="142690"/>
                    <a:pt x="2441576" y="141557"/>
                  </a:cubicBezTo>
                  <a:cubicBezTo>
                    <a:pt x="2435913" y="139292"/>
                    <a:pt x="2430251" y="139292"/>
                    <a:pt x="2424589" y="139292"/>
                  </a:cubicBezTo>
                  <a:cubicBezTo>
                    <a:pt x="2408734" y="139292"/>
                    <a:pt x="2395145" y="143822"/>
                    <a:pt x="2383821" y="152882"/>
                  </a:cubicBezTo>
                  <a:cubicBezTo>
                    <a:pt x="2372496" y="161941"/>
                    <a:pt x="2362304" y="173266"/>
                    <a:pt x="2354376" y="187988"/>
                  </a:cubicBezTo>
                  <a:lnTo>
                    <a:pt x="2348714" y="142690"/>
                  </a:lnTo>
                  <a:lnTo>
                    <a:pt x="2303416" y="147219"/>
                  </a:lnTo>
                  <a:cubicBezTo>
                    <a:pt x="2303416" y="149484"/>
                    <a:pt x="2304549" y="152882"/>
                    <a:pt x="2304549" y="157411"/>
                  </a:cubicBezTo>
                  <a:cubicBezTo>
                    <a:pt x="2305681" y="161941"/>
                    <a:pt x="2305681" y="167604"/>
                    <a:pt x="2306813" y="174398"/>
                  </a:cubicBezTo>
                  <a:cubicBezTo>
                    <a:pt x="2307946" y="181193"/>
                    <a:pt x="2307946" y="186855"/>
                    <a:pt x="2307946" y="193650"/>
                  </a:cubicBezTo>
                  <a:cubicBezTo>
                    <a:pt x="2307946" y="200445"/>
                    <a:pt x="2309078" y="207240"/>
                    <a:pt x="2309078" y="212902"/>
                  </a:cubicBezTo>
                  <a:lnTo>
                    <a:pt x="2309078" y="405419"/>
                  </a:lnTo>
                  <a:close/>
                  <a:moveTo>
                    <a:pt x="2156197" y="348797"/>
                  </a:moveTo>
                  <a:cubicBezTo>
                    <a:pt x="2142607" y="368048"/>
                    <a:pt x="2122223" y="378240"/>
                    <a:pt x="2097309" y="378240"/>
                  </a:cubicBezTo>
                  <a:cubicBezTo>
                    <a:pt x="2072395" y="378240"/>
                    <a:pt x="2053143" y="368048"/>
                    <a:pt x="2038421" y="348797"/>
                  </a:cubicBezTo>
                  <a:cubicBezTo>
                    <a:pt x="2024832" y="329545"/>
                    <a:pt x="2018037" y="303498"/>
                    <a:pt x="2018037" y="270657"/>
                  </a:cubicBezTo>
                  <a:cubicBezTo>
                    <a:pt x="2018037" y="238948"/>
                    <a:pt x="2024832" y="212902"/>
                    <a:pt x="2038421" y="193650"/>
                  </a:cubicBezTo>
                  <a:cubicBezTo>
                    <a:pt x="2052010" y="174398"/>
                    <a:pt x="2071262" y="165339"/>
                    <a:pt x="2097309" y="165339"/>
                  </a:cubicBezTo>
                  <a:cubicBezTo>
                    <a:pt x="2122223" y="165339"/>
                    <a:pt x="2142607" y="174398"/>
                    <a:pt x="2156197" y="193650"/>
                  </a:cubicBezTo>
                  <a:cubicBezTo>
                    <a:pt x="2169786" y="212902"/>
                    <a:pt x="2176581" y="237816"/>
                    <a:pt x="2176581" y="270657"/>
                  </a:cubicBezTo>
                  <a:cubicBezTo>
                    <a:pt x="2177714" y="303498"/>
                    <a:pt x="2170918" y="329545"/>
                    <a:pt x="2156197" y="348797"/>
                  </a:cubicBezTo>
                  <a:moveTo>
                    <a:pt x="2219615" y="216299"/>
                  </a:moveTo>
                  <a:cubicBezTo>
                    <a:pt x="2213952" y="199312"/>
                    <a:pt x="2206025" y="184590"/>
                    <a:pt x="2194700" y="173266"/>
                  </a:cubicBezTo>
                  <a:cubicBezTo>
                    <a:pt x="2183376" y="160809"/>
                    <a:pt x="2169786" y="151749"/>
                    <a:pt x="2153932" y="144954"/>
                  </a:cubicBezTo>
                  <a:cubicBezTo>
                    <a:pt x="2138078" y="138160"/>
                    <a:pt x="2118826" y="134762"/>
                    <a:pt x="2097309" y="134762"/>
                  </a:cubicBezTo>
                  <a:cubicBezTo>
                    <a:pt x="2075792" y="134762"/>
                    <a:pt x="2057673" y="138160"/>
                    <a:pt x="2041819" y="144954"/>
                  </a:cubicBezTo>
                  <a:cubicBezTo>
                    <a:pt x="2025964" y="151749"/>
                    <a:pt x="2012374" y="160809"/>
                    <a:pt x="2001050" y="173266"/>
                  </a:cubicBezTo>
                  <a:cubicBezTo>
                    <a:pt x="1989725" y="185723"/>
                    <a:pt x="1981799" y="199312"/>
                    <a:pt x="1976136" y="216299"/>
                  </a:cubicBezTo>
                  <a:cubicBezTo>
                    <a:pt x="1970474" y="233286"/>
                    <a:pt x="1968209" y="252538"/>
                    <a:pt x="1968209" y="272922"/>
                  </a:cubicBezTo>
                  <a:cubicBezTo>
                    <a:pt x="1968209" y="294439"/>
                    <a:pt x="1971606" y="313690"/>
                    <a:pt x="1978401" y="330677"/>
                  </a:cubicBezTo>
                  <a:cubicBezTo>
                    <a:pt x="1985196" y="347664"/>
                    <a:pt x="1994255" y="362386"/>
                    <a:pt x="2005580" y="374843"/>
                  </a:cubicBezTo>
                  <a:cubicBezTo>
                    <a:pt x="2016905" y="387300"/>
                    <a:pt x="2031626" y="396360"/>
                    <a:pt x="2047481" y="403154"/>
                  </a:cubicBezTo>
                  <a:cubicBezTo>
                    <a:pt x="2063335" y="409949"/>
                    <a:pt x="2080322" y="413347"/>
                    <a:pt x="2098442" y="413347"/>
                  </a:cubicBezTo>
                  <a:cubicBezTo>
                    <a:pt x="2116561" y="413347"/>
                    <a:pt x="2133547" y="409949"/>
                    <a:pt x="2149402" y="403154"/>
                  </a:cubicBezTo>
                  <a:cubicBezTo>
                    <a:pt x="2165256" y="396360"/>
                    <a:pt x="2178846" y="387300"/>
                    <a:pt x="2191303" y="374843"/>
                  </a:cubicBezTo>
                  <a:cubicBezTo>
                    <a:pt x="2202628" y="362386"/>
                    <a:pt x="2212819" y="347664"/>
                    <a:pt x="2218482" y="330677"/>
                  </a:cubicBezTo>
                  <a:cubicBezTo>
                    <a:pt x="2225277" y="313690"/>
                    <a:pt x="2228674" y="294439"/>
                    <a:pt x="2228674" y="272922"/>
                  </a:cubicBezTo>
                  <a:cubicBezTo>
                    <a:pt x="2228674" y="252538"/>
                    <a:pt x="2225277" y="233286"/>
                    <a:pt x="2219615" y="216299"/>
                  </a:cubicBezTo>
                  <a:moveTo>
                    <a:pt x="1849301" y="408817"/>
                  </a:moveTo>
                  <a:lnTo>
                    <a:pt x="1894599" y="404287"/>
                  </a:lnTo>
                  <a:cubicBezTo>
                    <a:pt x="1894599" y="402022"/>
                    <a:pt x="1893467" y="398625"/>
                    <a:pt x="1893467" y="394095"/>
                  </a:cubicBezTo>
                  <a:cubicBezTo>
                    <a:pt x="1892334" y="389565"/>
                    <a:pt x="1892334" y="383903"/>
                    <a:pt x="1891202" y="377108"/>
                  </a:cubicBezTo>
                  <a:cubicBezTo>
                    <a:pt x="1890069" y="371446"/>
                    <a:pt x="1890069" y="364651"/>
                    <a:pt x="1890069" y="357856"/>
                  </a:cubicBezTo>
                  <a:cubicBezTo>
                    <a:pt x="1890069" y="351061"/>
                    <a:pt x="1888937" y="344267"/>
                    <a:pt x="1888937" y="338604"/>
                  </a:cubicBezTo>
                  <a:lnTo>
                    <a:pt x="1888937" y="4530"/>
                  </a:lnTo>
                  <a:lnTo>
                    <a:pt x="1844771" y="4530"/>
                  </a:lnTo>
                  <a:lnTo>
                    <a:pt x="1844771" y="182326"/>
                  </a:lnTo>
                  <a:cubicBezTo>
                    <a:pt x="1837977" y="169868"/>
                    <a:pt x="1827784" y="159676"/>
                    <a:pt x="1813062" y="150617"/>
                  </a:cubicBezTo>
                  <a:cubicBezTo>
                    <a:pt x="1798341" y="141557"/>
                    <a:pt x="1781354" y="137027"/>
                    <a:pt x="1762102" y="137027"/>
                  </a:cubicBezTo>
                  <a:cubicBezTo>
                    <a:pt x="1745115" y="137027"/>
                    <a:pt x="1730393" y="140425"/>
                    <a:pt x="1715671" y="146087"/>
                  </a:cubicBezTo>
                  <a:cubicBezTo>
                    <a:pt x="1700949" y="151749"/>
                    <a:pt x="1688492" y="160809"/>
                    <a:pt x="1677168" y="172133"/>
                  </a:cubicBezTo>
                  <a:cubicBezTo>
                    <a:pt x="1665843" y="183458"/>
                    <a:pt x="1657916" y="198180"/>
                    <a:pt x="1651121" y="216299"/>
                  </a:cubicBezTo>
                  <a:cubicBezTo>
                    <a:pt x="1644326" y="234418"/>
                    <a:pt x="1640929" y="254803"/>
                    <a:pt x="1640929" y="277452"/>
                  </a:cubicBezTo>
                  <a:cubicBezTo>
                    <a:pt x="1640929" y="296704"/>
                    <a:pt x="1643194" y="313690"/>
                    <a:pt x="1647724" y="330677"/>
                  </a:cubicBezTo>
                  <a:cubicBezTo>
                    <a:pt x="1652253" y="347664"/>
                    <a:pt x="1659049" y="361253"/>
                    <a:pt x="1669240" y="374843"/>
                  </a:cubicBezTo>
                  <a:cubicBezTo>
                    <a:pt x="1678300" y="387300"/>
                    <a:pt x="1690757" y="397492"/>
                    <a:pt x="1705479" y="404287"/>
                  </a:cubicBezTo>
                  <a:cubicBezTo>
                    <a:pt x="1720201" y="411082"/>
                    <a:pt x="1737188" y="414479"/>
                    <a:pt x="1757572" y="414479"/>
                  </a:cubicBezTo>
                  <a:cubicBezTo>
                    <a:pt x="1770029" y="414479"/>
                    <a:pt x="1781354" y="412214"/>
                    <a:pt x="1791545" y="408817"/>
                  </a:cubicBezTo>
                  <a:cubicBezTo>
                    <a:pt x="1800606" y="405419"/>
                    <a:pt x="1809665" y="400889"/>
                    <a:pt x="1815327" y="395227"/>
                  </a:cubicBezTo>
                  <a:cubicBezTo>
                    <a:pt x="1822122" y="389565"/>
                    <a:pt x="1827784" y="385035"/>
                    <a:pt x="1831181" y="378240"/>
                  </a:cubicBezTo>
                  <a:cubicBezTo>
                    <a:pt x="1835712" y="372578"/>
                    <a:pt x="1837977" y="366916"/>
                    <a:pt x="1840242" y="363519"/>
                  </a:cubicBezTo>
                  <a:lnTo>
                    <a:pt x="1849301" y="408817"/>
                  </a:lnTo>
                  <a:close/>
                  <a:moveTo>
                    <a:pt x="1837977" y="327280"/>
                  </a:moveTo>
                  <a:cubicBezTo>
                    <a:pt x="1832314" y="342002"/>
                    <a:pt x="1824387" y="352194"/>
                    <a:pt x="1815327" y="360121"/>
                  </a:cubicBezTo>
                  <a:cubicBezTo>
                    <a:pt x="1806268" y="368048"/>
                    <a:pt x="1797208" y="372578"/>
                    <a:pt x="1788148" y="375975"/>
                  </a:cubicBezTo>
                  <a:cubicBezTo>
                    <a:pt x="1779089" y="378240"/>
                    <a:pt x="1771161" y="379373"/>
                    <a:pt x="1764367" y="379373"/>
                  </a:cubicBezTo>
                  <a:cubicBezTo>
                    <a:pt x="1751909" y="379373"/>
                    <a:pt x="1741718" y="377108"/>
                    <a:pt x="1732658" y="371446"/>
                  </a:cubicBezTo>
                  <a:cubicBezTo>
                    <a:pt x="1723598" y="365783"/>
                    <a:pt x="1716804" y="358989"/>
                    <a:pt x="1710009" y="348797"/>
                  </a:cubicBezTo>
                  <a:cubicBezTo>
                    <a:pt x="1704347" y="339737"/>
                    <a:pt x="1699817" y="328412"/>
                    <a:pt x="1696420" y="314823"/>
                  </a:cubicBezTo>
                  <a:cubicBezTo>
                    <a:pt x="1693022" y="301233"/>
                    <a:pt x="1691889" y="287644"/>
                    <a:pt x="1691889" y="272922"/>
                  </a:cubicBezTo>
                  <a:cubicBezTo>
                    <a:pt x="1691889" y="257068"/>
                    <a:pt x="1694154" y="243478"/>
                    <a:pt x="1697552" y="229889"/>
                  </a:cubicBezTo>
                  <a:cubicBezTo>
                    <a:pt x="1700949" y="217432"/>
                    <a:pt x="1706611" y="206107"/>
                    <a:pt x="1713406" y="197047"/>
                  </a:cubicBezTo>
                  <a:cubicBezTo>
                    <a:pt x="1720201" y="187988"/>
                    <a:pt x="1728128" y="181193"/>
                    <a:pt x="1737188" y="175531"/>
                  </a:cubicBezTo>
                  <a:cubicBezTo>
                    <a:pt x="1746247" y="171001"/>
                    <a:pt x="1756440" y="167604"/>
                    <a:pt x="1767764" y="167604"/>
                  </a:cubicBezTo>
                  <a:cubicBezTo>
                    <a:pt x="1777957" y="167604"/>
                    <a:pt x="1788148" y="169868"/>
                    <a:pt x="1798341" y="173266"/>
                  </a:cubicBezTo>
                  <a:cubicBezTo>
                    <a:pt x="1807400" y="176663"/>
                    <a:pt x="1816460" y="183458"/>
                    <a:pt x="1823255" y="191385"/>
                  </a:cubicBezTo>
                  <a:cubicBezTo>
                    <a:pt x="1830049" y="199312"/>
                    <a:pt x="1835712" y="210637"/>
                    <a:pt x="1840242" y="223094"/>
                  </a:cubicBezTo>
                  <a:cubicBezTo>
                    <a:pt x="1844771" y="235551"/>
                    <a:pt x="1847036" y="251405"/>
                    <a:pt x="1847036" y="269525"/>
                  </a:cubicBezTo>
                  <a:cubicBezTo>
                    <a:pt x="1847036" y="293306"/>
                    <a:pt x="1843639" y="312558"/>
                    <a:pt x="1837977" y="327280"/>
                  </a:cubicBezTo>
                  <a:moveTo>
                    <a:pt x="1560525" y="3397"/>
                  </a:moveTo>
                  <a:lnTo>
                    <a:pt x="1512961" y="3397"/>
                  </a:lnTo>
                  <a:lnTo>
                    <a:pt x="1512961" y="405419"/>
                  </a:lnTo>
                  <a:lnTo>
                    <a:pt x="1560525" y="405419"/>
                  </a:lnTo>
                  <a:lnTo>
                    <a:pt x="1560525" y="3397"/>
                  </a:lnTo>
                  <a:close/>
                  <a:moveTo>
                    <a:pt x="1363477" y="185723"/>
                  </a:moveTo>
                  <a:cubicBezTo>
                    <a:pt x="1373669" y="200445"/>
                    <a:pt x="1379332" y="219696"/>
                    <a:pt x="1379332" y="243478"/>
                  </a:cubicBezTo>
                  <a:lnTo>
                    <a:pt x="1379332" y="252538"/>
                  </a:lnTo>
                  <a:lnTo>
                    <a:pt x="1246834" y="252538"/>
                  </a:lnTo>
                  <a:cubicBezTo>
                    <a:pt x="1247966" y="241213"/>
                    <a:pt x="1251364" y="229889"/>
                    <a:pt x="1254762" y="219696"/>
                  </a:cubicBezTo>
                  <a:cubicBezTo>
                    <a:pt x="1259291" y="209504"/>
                    <a:pt x="1263821" y="199312"/>
                    <a:pt x="1270616" y="191385"/>
                  </a:cubicBezTo>
                  <a:cubicBezTo>
                    <a:pt x="1277411" y="183458"/>
                    <a:pt x="1284205" y="176663"/>
                    <a:pt x="1293265" y="172133"/>
                  </a:cubicBezTo>
                  <a:cubicBezTo>
                    <a:pt x="1302325" y="167604"/>
                    <a:pt x="1311384" y="165339"/>
                    <a:pt x="1322709" y="165339"/>
                  </a:cubicBezTo>
                  <a:cubicBezTo>
                    <a:pt x="1339696" y="164206"/>
                    <a:pt x="1352153" y="172133"/>
                    <a:pt x="1363477" y="185723"/>
                  </a:cubicBezTo>
                  <a:moveTo>
                    <a:pt x="1425762" y="281982"/>
                  </a:moveTo>
                  <a:lnTo>
                    <a:pt x="1425762" y="255935"/>
                  </a:lnTo>
                  <a:cubicBezTo>
                    <a:pt x="1425762" y="241213"/>
                    <a:pt x="1423497" y="226491"/>
                    <a:pt x="1420100" y="211769"/>
                  </a:cubicBezTo>
                  <a:cubicBezTo>
                    <a:pt x="1416703" y="197047"/>
                    <a:pt x="1411040" y="184590"/>
                    <a:pt x="1403113" y="173266"/>
                  </a:cubicBezTo>
                  <a:cubicBezTo>
                    <a:pt x="1395186" y="161941"/>
                    <a:pt x="1383861" y="152882"/>
                    <a:pt x="1370272" y="146087"/>
                  </a:cubicBezTo>
                  <a:cubicBezTo>
                    <a:pt x="1356683" y="139292"/>
                    <a:pt x="1339696" y="135895"/>
                    <a:pt x="1319312" y="135895"/>
                  </a:cubicBezTo>
                  <a:cubicBezTo>
                    <a:pt x="1302325" y="135895"/>
                    <a:pt x="1286470" y="139292"/>
                    <a:pt x="1271748" y="146087"/>
                  </a:cubicBezTo>
                  <a:cubicBezTo>
                    <a:pt x="1257027" y="152882"/>
                    <a:pt x="1244569" y="161941"/>
                    <a:pt x="1233245" y="174398"/>
                  </a:cubicBezTo>
                  <a:cubicBezTo>
                    <a:pt x="1221920" y="186855"/>
                    <a:pt x="1213993" y="201577"/>
                    <a:pt x="1207198" y="218564"/>
                  </a:cubicBezTo>
                  <a:cubicBezTo>
                    <a:pt x="1200404" y="235551"/>
                    <a:pt x="1198139" y="254803"/>
                    <a:pt x="1198139" y="275187"/>
                  </a:cubicBezTo>
                  <a:cubicBezTo>
                    <a:pt x="1198139" y="320485"/>
                    <a:pt x="1208330" y="355591"/>
                    <a:pt x="1229847" y="379373"/>
                  </a:cubicBezTo>
                  <a:cubicBezTo>
                    <a:pt x="1251364" y="403154"/>
                    <a:pt x="1283073" y="414479"/>
                    <a:pt x="1324974" y="414479"/>
                  </a:cubicBezTo>
                  <a:cubicBezTo>
                    <a:pt x="1346490" y="414479"/>
                    <a:pt x="1365742" y="409949"/>
                    <a:pt x="1382729" y="400889"/>
                  </a:cubicBezTo>
                  <a:cubicBezTo>
                    <a:pt x="1399716" y="391830"/>
                    <a:pt x="1414438" y="379373"/>
                    <a:pt x="1429159" y="362386"/>
                  </a:cubicBezTo>
                  <a:lnTo>
                    <a:pt x="1409908" y="343134"/>
                  </a:lnTo>
                  <a:cubicBezTo>
                    <a:pt x="1391788" y="358989"/>
                    <a:pt x="1377067" y="369181"/>
                    <a:pt x="1364610" y="373711"/>
                  </a:cubicBezTo>
                  <a:cubicBezTo>
                    <a:pt x="1352153" y="378240"/>
                    <a:pt x="1339696" y="380505"/>
                    <a:pt x="1327238" y="380505"/>
                  </a:cubicBezTo>
                  <a:cubicBezTo>
                    <a:pt x="1300060" y="380505"/>
                    <a:pt x="1280808" y="372578"/>
                    <a:pt x="1267218" y="355591"/>
                  </a:cubicBezTo>
                  <a:cubicBezTo>
                    <a:pt x="1253629" y="338604"/>
                    <a:pt x="1246834" y="314823"/>
                    <a:pt x="1244569" y="283114"/>
                  </a:cubicBezTo>
                  <a:lnTo>
                    <a:pt x="1425762" y="283114"/>
                  </a:lnTo>
                  <a:close/>
                  <a:moveTo>
                    <a:pt x="1123396" y="296704"/>
                  </a:moveTo>
                  <a:cubicBezTo>
                    <a:pt x="1118867" y="287644"/>
                    <a:pt x="1112072" y="279717"/>
                    <a:pt x="1104145" y="274054"/>
                  </a:cubicBezTo>
                  <a:cubicBezTo>
                    <a:pt x="1096218" y="267260"/>
                    <a:pt x="1087158" y="262730"/>
                    <a:pt x="1078098" y="259332"/>
                  </a:cubicBezTo>
                  <a:cubicBezTo>
                    <a:pt x="1069038" y="255935"/>
                    <a:pt x="1059979" y="252538"/>
                    <a:pt x="1050919" y="250273"/>
                  </a:cubicBezTo>
                  <a:cubicBezTo>
                    <a:pt x="1033933" y="245743"/>
                    <a:pt x="1020343" y="240081"/>
                    <a:pt x="1010151" y="232154"/>
                  </a:cubicBezTo>
                  <a:cubicBezTo>
                    <a:pt x="999959" y="224226"/>
                    <a:pt x="994297" y="212902"/>
                    <a:pt x="994297" y="200445"/>
                  </a:cubicBezTo>
                  <a:cubicBezTo>
                    <a:pt x="994297" y="190253"/>
                    <a:pt x="998826" y="181193"/>
                    <a:pt x="1007886" y="174398"/>
                  </a:cubicBezTo>
                  <a:cubicBezTo>
                    <a:pt x="1016946" y="167604"/>
                    <a:pt x="1028270" y="164206"/>
                    <a:pt x="1042992" y="164206"/>
                  </a:cubicBezTo>
                  <a:cubicBezTo>
                    <a:pt x="1057714" y="164206"/>
                    <a:pt x="1069038" y="166471"/>
                    <a:pt x="1078098" y="172133"/>
                  </a:cubicBezTo>
                  <a:cubicBezTo>
                    <a:pt x="1086025" y="177796"/>
                    <a:pt x="1093953" y="183458"/>
                    <a:pt x="1099615" y="189120"/>
                  </a:cubicBezTo>
                  <a:lnTo>
                    <a:pt x="1122264" y="159676"/>
                  </a:lnTo>
                  <a:cubicBezTo>
                    <a:pt x="1115470" y="154014"/>
                    <a:pt x="1106409" y="148352"/>
                    <a:pt x="1093953" y="143822"/>
                  </a:cubicBezTo>
                  <a:cubicBezTo>
                    <a:pt x="1081496" y="138160"/>
                    <a:pt x="1065641" y="135895"/>
                    <a:pt x="1044124" y="135895"/>
                  </a:cubicBezTo>
                  <a:cubicBezTo>
                    <a:pt x="1031667" y="135895"/>
                    <a:pt x="1019211" y="137027"/>
                    <a:pt x="1007886" y="140425"/>
                  </a:cubicBezTo>
                  <a:cubicBezTo>
                    <a:pt x="996562" y="143822"/>
                    <a:pt x="986369" y="148352"/>
                    <a:pt x="977310" y="154014"/>
                  </a:cubicBezTo>
                  <a:cubicBezTo>
                    <a:pt x="968250" y="159676"/>
                    <a:pt x="961455" y="167604"/>
                    <a:pt x="956926" y="176663"/>
                  </a:cubicBezTo>
                  <a:cubicBezTo>
                    <a:pt x="952396" y="185723"/>
                    <a:pt x="948998" y="195915"/>
                    <a:pt x="948998" y="208372"/>
                  </a:cubicBezTo>
                  <a:cubicBezTo>
                    <a:pt x="948998" y="221961"/>
                    <a:pt x="951263" y="234418"/>
                    <a:pt x="955793" y="243478"/>
                  </a:cubicBezTo>
                  <a:cubicBezTo>
                    <a:pt x="960323" y="252538"/>
                    <a:pt x="967117" y="260465"/>
                    <a:pt x="975045" y="267260"/>
                  </a:cubicBezTo>
                  <a:cubicBezTo>
                    <a:pt x="982972" y="272922"/>
                    <a:pt x="990899" y="278584"/>
                    <a:pt x="999959" y="281982"/>
                  </a:cubicBezTo>
                  <a:cubicBezTo>
                    <a:pt x="1009018" y="285379"/>
                    <a:pt x="1016946" y="288776"/>
                    <a:pt x="1026005" y="291041"/>
                  </a:cubicBezTo>
                  <a:cubicBezTo>
                    <a:pt x="1042992" y="295571"/>
                    <a:pt x="1056582" y="301233"/>
                    <a:pt x="1066773" y="309161"/>
                  </a:cubicBezTo>
                  <a:cubicBezTo>
                    <a:pt x="1076966" y="315955"/>
                    <a:pt x="1082628" y="327280"/>
                    <a:pt x="1082628" y="344267"/>
                  </a:cubicBezTo>
                  <a:cubicBezTo>
                    <a:pt x="1082628" y="357856"/>
                    <a:pt x="1078098" y="369181"/>
                    <a:pt x="1070171" y="375975"/>
                  </a:cubicBezTo>
                  <a:cubicBezTo>
                    <a:pt x="1062244" y="383903"/>
                    <a:pt x="1049787" y="387300"/>
                    <a:pt x="1035065" y="387300"/>
                  </a:cubicBezTo>
                  <a:cubicBezTo>
                    <a:pt x="1027137" y="387300"/>
                    <a:pt x="1019211" y="386168"/>
                    <a:pt x="1012416" y="383903"/>
                  </a:cubicBezTo>
                  <a:cubicBezTo>
                    <a:pt x="1005621" y="381638"/>
                    <a:pt x="998826" y="378240"/>
                    <a:pt x="993164" y="373711"/>
                  </a:cubicBezTo>
                  <a:cubicBezTo>
                    <a:pt x="987501" y="369181"/>
                    <a:pt x="981839" y="365783"/>
                    <a:pt x="977310" y="361253"/>
                  </a:cubicBezTo>
                  <a:cubicBezTo>
                    <a:pt x="972780" y="356724"/>
                    <a:pt x="969382" y="353326"/>
                    <a:pt x="965985" y="349929"/>
                  </a:cubicBezTo>
                  <a:lnTo>
                    <a:pt x="943336" y="386168"/>
                  </a:lnTo>
                  <a:cubicBezTo>
                    <a:pt x="968250" y="406552"/>
                    <a:pt x="999959" y="415611"/>
                    <a:pt x="1035065" y="415611"/>
                  </a:cubicBezTo>
                  <a:cubicBezTo>
                    <a:pt x="1048654" y="415611"/>
                    <a:pt x="1061111" y="413347"/>
                    <a:pt x="1072436" y="409949"/>
                  </a:cubicBezTo>
                  <a:cubicBezTo>
                    <a:pt x="1083760" y="406552"/>
                    <a:pt x="1093953" y="400889"/>
                    <a:pt x="1103012" y="394095"/>
                  </a:cubicBezTo>
                  <a:cubicBezTo>
                    <a:pt x="1112072" y="387300"/>
                    <a:pt x="1117734" y="378240"/>
                    <a:pt x="1123396" y="368048"/>
                  </a:cubicBezTo>
                  <a:cubicBezTo>
                    <a:pt x="1127926" y="357856"/>
                    <a:pt x="1131324" y="345399"/>
                    <a:pt x="1131324" y="331810"/>
                  </a:cubicBezTo>
                  <a:cubicBezTo>
                    <a:pt x="1131324" y="317088"/>
                    <a:pt x="1129058" y="305763"/>
                    <a:pt x="1123396" y="296704"/>
                  </a:cubicBezTo>
                  <a:moveTo>
                    <a:pt x="870859" y="296704"/>
                  </a:moveTo>
                  <a:cubicBezTo>
                    <a:pt x="866329" y="287644"/>
                    <a:pt x="859534" y="279717"/>
                    <a:pt x="851607" y="274054"/>
                  </a:cubicBezTo>
                  <a:cubicBezTo>
                    <a:pt x="843680" y="267260"/>
                    <a:pt x="834620" y="262730"/>
                    <a:pt x="825560" y="259332"/>
                  </a:cubicBezTo>
                  <a:cubicBezTo>
                    <a:pt x="816501" y="255935"/>
                    <a:pt x="807441" y="252538"/>
                    <a:pt x="798382" y="250273"/>
                  </a:cubicBezTo>
                  <a:cubicBezTo>
                    <a:pt x="781395" y="245743"/>
                    <a:pt x="767805" y="240081"/>
                    <a:pt x="757613" y="232154"/>
                  </a:cubicBezTo>
                  <a:cubicBezTo>
                    <a:pt x="747421" y="224226"/>
                    <a:pt x="741759" y="212902"/>
                    <a:pt x="741759" y="200445"/>
                  </a:cubicBezTo>
                  <a:cubicBezTo>
                    <a:pt x="741759" y="190253"/>
                    <a:pt x="746288" y="181193"/>
                    <a:pt x="755348" y="174398"/>
                  </a:cubicBezTo>
                  <a:cubicBezTo>
                    <a:pt x="764408" y="167604"/>
                    <a:pt x="775733" y="164206"/>
                    <a:pt x="790454" y="164206"/>
                  </a:cubicBezTo>
                  <a:cubicBezTo>
                    <a:pt x="805176" y="164206"/>
                    <a:pt x="816501" y="166471"/>
                    <a:pt x="825560" y="172133"/>
                  </a:cubicBezTo>
                  <a:cubicBezTo>
                    <a:pt x="833488" y="177796"/>
                    <a:pt x="841415" y="183458"/>
                    <a:pt x="847077" y="189120"/>
                  </a:cubicBezTo>
                  <a:lnTo>
                    <a:pt x="869726" y="159676"/>
                  </a:lnTo>
                  <a:cubicBezTo>
                    <a:pt x="862931" y="154014"/>
                    <a:pt x="853872" y="148352"/>
                    <a:pt x="841415" y="143822"/>
                  </a:cubicBezTo>
                  <a:cubicBezTo>
                    <a:pt x="828958" y="139292"/>
                    <a:pt x="813104" y="135895"/>
                    <a:pt x="791587" y="135895"/>
                  </a:cubicBezTo>
                  <a:cubicBezTo>
                    <a:pt x="779130" y="135895"/>
                    <a:pt x="766672" y="137027"/>
                    <a:pt x="755348" y="140425"/>
                  </a:cubicBezTo>
                  <a:cubicBezTo>
                    <a:pt x="744023" y="143822"/>
                    <a:pt x="733832" y="148352"/>
                    <a:pt x="724772" y="154014"/>
                  </a:cubicBezTo>
                  <a:cubicBezTo>
                    <a:pt x="715712" y="159676"/>
                    <a:pt x="708917" y="167604"/>
                    <a:pt x="704387" y="176663"/>
                  </a:cubicBezTo>
                  <a:cubicBezTo>
                    <a:pt x="698725" y="185723"/>
                    <a:pt x="696461" y="195915"/>
                    <a:pt x="696461" y="208372"/>
                  </a:cubicBezTo>
                  <a:cubicBezTo>
                    <a:pt x="696461" y="221961"/>
                    <a:pt x="698725" y="234418"/>
                    <a:pt x="703255" y="243478"/>
                  </a:cubicBezTo>
                  <a:cubicBezTo>
                    <a:pt x="707785" y="252538"/>
                    <a:pt x="714580" y="260465"/>
                    <a:pt x="722507" y="267260"/>
                  </a:cubicBezTo>
                  <a:cubicBezTo>
                    <a:pt x="730434" y="272922"/>
                    <a:pt x="738361" y="278584"/>
                    <a:pt x="747421" y="281982"/>
                  </a:cubicBezTo>
                  <a:cubicBezTo>
                    <a:pt x="756481" y="285379"/>
                    <a:pt x="764408" y="288776"/>
                    <a:pt x="772335" y="291041"/>
                  </a:cubicBezTo>
                  <a:cubicBezTo>
                    <a:pt x="789322" y="295571"/>
                    <a:pt x="802911" y="301233"/>
                    <a:pt x="813104" y="309161"/>
                  </a:cubicBezTo>
                  <a:cubicBezTo>
                    <a:pt x="823295" y="315955"/>
                    <a:pt x="828958" y="327280"/>
                    <a:pt x="828958" y="344267"/>
                  </a:cubicBezTo>
                  <a:cubicBezTo>
                    <a:pt x="828958" y="357856"/>
                    <a:pt x="824428" y="369181"/>
                    <a:pt x="816501" y="375975"/>
                  </a:cubicBezTo>
                  <a:cubicBezTo>
                    <a:pt x="808573" y="383903"/>
                    <a:pt x="796117" y="387300"/>
                    <a:pt x="781395" y="387300"/>
                  </a:cubicBezTo>
                  <a:cubicBezTo>
                    <a:pt x="773468" y="387300"/>
                    <a:pt x="765540" y="386168"/>
                    <a:pt x="758746" y="383903"/>
                  </a:cubicBezTo>
                  <a:cubicBezTo>
                    <a:pt x="751951" y="381638"/>
                    <a:pt x="745156" y="378240"/>
                    <a:pt x="739494" y="373711"/>
                  </a:cubicBezTo>
                  <a:cubicBezTo>
                    <a:pt x="733832" y="369181"/>
                    <a:pt x="728169" y="365783"/>
                    <a:pt x="723639" y="361253"/>
                  </a:cubicBezTo>
                  <a:cubicBezTo>
                    <a:pt x="719110" y="356724"/>
                    <a:pt x="715712" y="353326"/>
                    <a:pt x="712315" y="349929"/>
                  </a:cubicBezTo>
                  <a:lnTo>
                    <a:pt x="689666" y="386168"/>
                  </a:lnTo>
                  <a:cubicBezTo>
                    <a:pt x="715712" y="406552"/>
                    <a:pt x="746288" y="415611"/>
                    <a:pt x="781395" y="415611"/>
                  </a:cubicBezTo>
                  <a:cubicBezTo>
                    <a:pt x="794984" y="415611"/>
                    <a:pt x="807441" y="413347"/>
                    <a:pt x="818766" y="409949"/>
                  </a:cubicBezTo>
                  <a:cubicBezTo>
                    <a:pt x="830090" y="406552"/>
                    <a:pt x="840282" y="400889"/>
                    <a:pt x="849342" y="394095"/>
                  </a:cubicBezTo>
                  <a:cubicBezTo>
                    <a:pt x="858402" y="387300"/>
                    <a:pt x="864064" y="378240"/>
                    <a:pt x="869726" y="368048"/>
                  </a:cubicBezTo>
                  <a:cubicBezTo>
                    <a:pt x="874256" y="357856"/>
                    <a:pt x="877654" y="345399"/>
                    <a:pt x="877654" y="331810"/>
                  </a:cubicBezTo>
                  <a:cubicBezTo>
                    <a:pt x="878786" y="317088"/>
                    <a:pt x="876521" y="305763"/>
                    <a:pt x="870859" y="296704"/>
                  </a:cubicBezTo>
                  <a:moveTo>
                    <a:pt x="458645" y="31709"/>
                  </a:moveTo>
                  <a:cubicBezTo>
                    <a:pt x="452983" y="26047"/>
                    <a:pt x="446187" y="23782"/>
                    <a:pt x="438260" y="23782"/>
                  </a:cubicBezTo>
                  <a:cubicBezTo>
                    <a:pt x="430333" y="23782"/>
                    <a:pt x="423538" y="26047"/>
                    <a:pt x="419009" y="31709"/>
                  </a:cubicBezTo>
                  <a:cubicBezTo>
                    <a:pt x="413347" y="37371"/>
                    <a:pt x="411082" y="43033"/>
                    <a:pt x="411082" y="50961"/>
                  </a:cubicBezTo>
                  <a:cubicBezTo>
                    <a:pt x="411082" y="57755"/>
                    <a:pt x="413347" y="64550"/>
                    <a:pt x="419009" y="70212"/>
                  </a:cubicBezTo>
                  <a:cubicBezTo>
                    <a:pt x="424671" y="75875"/>
                    <a:pt x="431466" y="78139"/>
                    <a:pt x="438260" y="78139"/>
                  </a:cubicBezTo>
                  <a:cubicBezTo>
                    <a:pt x="446187" y="78139"/>
                    <a:pt x="452983" y="75875"/>
                    <a:pt x="458645" y="70212"/>
                  </a:cubicBezTo>
                  <a:cubicBezTo>
                    <a:pt x="464307" y="64550"/>
                    <a:pt x="466571" y="58888"/>
                    <a:pt x="466571" y="50961"/>
                  </a:cubicBezTo>
                  <a:cubicBezTo>
                    <a:pt x="465439" y="43033"/>
                    <a:pt x="463174" y="37371"/>
                    <a:pt x="458645" y="31709"/>
                  </a:cubicBezTo>
                  <a:moveTo>
                    <a:pt x="569625" y="31709"/>
                  </a:moveTo>
                  <a:cubicBezTo>
                    <a:pt x="563963" y="26047"/>
                    <a:pt x="557168" y="23782"/>
                    <a:pt x="550374" y="23782"/>
                  </a:cubicBezTo>
                  <a:cubicBezTo>
                    <a:pt x="542446" y="23782"/>
                    <a:pt x="535652" y="26047"/>
                    <a:pt x="529989" y="31709"/>
                  </a:cubicBezTo>
                  <a:cubicBezTo>
                    <a:pt x="524327" y="37371"/>
                    <a:pt x="522062" y="43033"/>
                    <a:pt x="522062" y="50961"/>
                  </a:cubicBezTo>
                  <a:cubicBezTo>
                    <a:pt x="522062" y="57755"/>
                    <a:pt x="524327" y="64550"/>
                    <a:pt x="529989" y="70212"/>
                  </a:cubicBezTo>
                  <a:cubicBezTo>
                    <a:pt x="535652" y="75875"/>
                    <a:pt x="542446" y="78139"/>
                    <a:pt x="550374" y="78139"/>
                  </a:cubicBezTo>
                  <a:cubicBezTo>
                    <a:pt x="558301" y="78139"/>
                    <a:pt x="565095" y="75875"/>
                    <a:pt x="569625" y="70212"/>
                  </a:cubicBezTo>
                  <a:cubicBezTo>
                    <a:pt x="575288" y="64550"/>
                    <a:pt x="577553" y="58888"/>
                    <a:pt x="577553" y="50961"/>
                  </a:cubicBezTo>
                  <a:cubicBezTo>
                    <a:pt x="578685" y="43033"/>
                    <a:pt x="575288" y="37371"/>
                    <a:pt x="569625" y="31709"/>
                  </a:cubicBezTo>
                  <a:moveTo>
                    <a:pt x="381637" y="142690"/>
                  </a:moveTo>
                  <a:lnTo>
                    <a:pt x="381637" y="308028"/>
                  </a:lnTo>
                  <a:cubicBezTo>
                    <a:pt x="381637" y="321618"/>
                    <a:pt x="382770" y="335207"/>
                    <a:pt x="383902" y="347664"/>
                  </a:cubicBezTo>
                  <a:cubicBezTo>
                    <a:pt x="385035" y="360121"/>
                    <a:pt x="388432" y="371446"/>
                    <a:pt x="395227" y="381638"/>
                  </a:cubicBezTo>
                  <a:cubicBezTo>
                    <a:pt x="400889" y="390697"/>
                    <a:pt x="409949" y="398625"/>
                    <a:pt x="422406" y="404287"/>
                  </a:cubicBezTo>
                  <a:cubicBezTo>
                    <a:pt x="434863" y="409949"/>
                    <a:pt x="451850" y="413347"/>
                    <a:pt x="473367" y="413347"/>
                  </a:cubicBezTo>
                  <a:cubicBezTo>
                    <a:pt x="486956" y="413347"/>
                    <a:pt x="499413" y="411082"/>
                    <a:pt x="509605" y="406552"/>
                  </a:cubicBezTo>
                  <a:cubicBezTo>
                    <a:pt x="519797" y="402022"/>
                    <a:pt x="528857" y="397492"/>
                    <a:pt x="535652" y="391830"/>
                  </a:cubicBezTo>
                  <a:cubicBezTo>
                    <a:pt x="542446" y="386168"/>
                    <a:pt x="548108" y="380505"/>
                    <a:pt x="552639" y="374843"/>
                  </a:cubicBezTo>
                  <a:cubicBezTo>
                    <a:pt x="557168" y="369181"/>
                    <a:pt x="559433" y="364651"/>
                    <a:pt x="561698" y="362386"/>
                  </a:cubicBezTo>
                  <a:lnTo>
                    <a:pt x="567360" y="407684"/>
                  </a:lnTo>
                  <a:lnTo>
                    <a:pt x="612659" y="403154"/>
                  </a:lnTo>
                  <a:cubicBezTo>
                    <a:pt x="612659" y="400889"/>
                    <a:pt x="611526" y="397492"/>
                    <a:pt x="611526" y="392962"/>
                  </a:cubicBezTo>
                  <a:cubicBezTo>
                    <a:pt x="611526" y="388433"/>
                    <a:pt x="610394" y="382770"/>
                    <a:pt x="609261" y="375975"/>
                  </a:cubicBezTo>
                  <a:cubicBezTo>
                    <a:pt x="608129" y="370313"/>
                    <a:pt x="608129" y="363519"/>
                    <a:pt x="608129" y="356724"/>
                  </a:cubicBezTo>
                  <a:cubicBezTo>
                    <a:pt x="608129" y="349929"/>
                    <a:pt x="606996" y="343134"/>
                    <a:pt x="606996" y="337472"/>
                  </a:cubicBezTo>
                  <a:lnTo>
                    <a:pt x="606996" y="142690"/>
                  </a:lnTo>
                  <a:lnTo>
                    <a:pt x="559433" y="142690"/>
                  </a:lnTo>
                  <a:lnTo>
                    <a:pt x="559433" y="289909"/>
                  </a:lnTo>
                  <a:cubicBezTo>
                    <a:pt x="559433" y="302366"/>
                    <a:pt x="557168" y="313690"/>
                    <a:pt x="553771" y="323883"/>
                  </a:cubicBezTo>
                  <a:cubicBezTo>
                    <a:pt x="550374" y="335207"/>
                    <a:pt x="544711" y="344267"/>
                    <a:pt x="537917" y="352194"/>
                  </a:cubicBezTo>
                  <a:cubicBezTo>
                    <a:pt x="531122" y="360121"/>
                    <a:pt x="523194" y="366916"/>
                    <a:pt x="514135" y="371446"/>
                  </a:cubicBezTo>
                  <a:cubicBezTo>
                    <a:pt x="505075" y="375975"/>
                    <a:pt x="494883" y="378240"/>
                    <a:pt x="483558" y="378240"/>
                  </a:cubicBezTo>
                  <a:cubicBezTo>
                    <a:pt x="471102" y="378240"/>
                    <a:pt x="462042" y="377108"/>
                    <a:pt x="454115" y="373711"/>
                  </a:cubicBezTo>
                  <a:cubicBezTo>
                    <a:pt x="446187" y="370313"/>
                    <a:pt x="440525" y="365783"/>
                    <a:pt x="437128" y="360121"/>
                  </a:cubicBezTo>
                  <a:cubicBezTo>
                    <a:pt x="433731" y="354459"/>
                    <a:pt x="430333" y="346532"/>
                    <a:pt x="429201" y="337472"/>
                  </a:cubicBezTo>
                  <a:cubicBezTo>
                    <a:pt x="428068" y="328412"/>
                    <a:pt x="426936" y="318220"/>
                    <a:pt x="426936" y="308028"/>
                  </a:cubicBezTo>
                  <a:lnTo>
                    <a:pt x="426936" y="142690"/>
                  </a:lnTo>
                  <a:lnTo>
                    <a:pt x="381637" y="142690"/>
                  </a:lnTo>
                  <a:close/>
                  <a:moveTo>
                    <a:pt x="233286" y="294439"/>
                  </a:moveTo>
                  <a:cubicBezTo>
                    <a:pt x="225358" y="314823"/>
                    <a:pt x="215167" y="331810"/>
                    <a:pt x="201577" y="343134"/>
                  </a:cubicBezTo>
                  <a:cubicBezTo>
                    <a:pt x="187987" y="355591"/>
                    <a:pt x="173266" y="363519"/>
                    <a:pt x="155146" y="368048"/>
                  </a:cubicBezTo>
                  <a:cubicBezTo>
                    <a:pt x="138159" y="372578"/>
                    <a:pt x="118908" y="374843"/>
                    <a:pt x="99656" y="374843"/>
                  </a:cubicBezTo>
                  <a:cubicBezTo>
                    <a:pt x="91729" y="374843"/>
                    <a:pt x="83801" y="374843"/>
                    <a:pt x="77007" y="373711"/>
                  </a:cubicBezTo>
                  <a:cubicBezTo>
                    <a:pt x="69080" y="373711"/>
                    <a:pt x="61152" y="372578"/>
                    <a:pt x="50961" y="371446"/>
                  </a:cubicBezTo>
                  <a:lnTo>
                    <a:pt x="48695" y="53225"/>
                  </a:lnTo>
                  <a:cubicBezTo>
                    <a:pt x="55490" y="53225"/>
                    <a:pt x="62285" y="52093"/>
                    <a:pt x="69080" y="52093"/>
                  </a:cubicBezTo>
                  <a:lnTo>
                    <a:pt x="89464" y="52093"/>
                  </a:lnTo>
                  <a:cubicBezTo>
                    <a:pt x="142689" y="52093"/>
                    <a:pt x="181193" y="65682"/>
                    <a:pt x="204974" y="91729"/>
                  </a:cubicBezTo>
                  <a:cubicBezTo>
                    <a:pt x="228756" y="117775"/>
                    <a:pt x="243478" y="163074"/>
                    <a:pt x="243478" y="214034"/>
                  </a:cubicBezTo>
                  <a:cubicBezTo>
                    <a:pt x="244610" y="246875"/>
                    <a:pt x="241213" y="274054"/>
                    <a:pt x="233286" y="294439"/>
                  </a:cubicBezTo>
                  <a:moveTo>
                    <a:pt x="283114" y="125703"/>
                  </a:moveTo>
                  <a:cubicBezTo>
                    <a:pt x="274054" y="103054"/>
                    <a:pt x="260465" y="83802"/>
                    <a:pt x="243478" y="67947"/>
                  </a:cubicBezTo>
                  <a:cubicBezTo>
                    <a:pt x="226491" y="53225"/>
                    <a:pt x="206107" y="41901"/>
                    <a:pt x="181193" y="33974"/>
                  </a:cubicBezTo>
                  <a:cubicBezTo>
                    <a:pt x="157411" y="26047"/>
                    <a:pt x="130232" y="22649"/>
                    <a:pt x="99656" y="22649"/>
                  </a:cubicBezTo>
                  <a:cubicBezTo>
                    <a:pt x="87199" y="22649"/>
                    <a:pt x="77007" y="22649"/>
                    <a:pt x="70212" y="22649"/>
                  </a:cubicBezTo>
                  <a:cubicBezTo>
                    <a:pt x="63417" y="22649"/>
                    <a:pt x="56623" y="22649"/>
                    <a:pt x="49828" y="23782"/>
                  </a:cubicBezTo>
                  <a:cubicBezTo>
                    <a:pt x="44165" y="23782"/>
                    <a:pt x="37371" y="23782"/>
                    <a:pt x="29444" y="24914"/>
                  </a:cubicBezTo>
                  <a:cubicBezTo>
                    <a:pt x="22649" y="24914"/>
                    <a:pt x="12457" y="24914"/>
                    <a:pt x="0" y="26047"/>
                  </a:cubicBezTo>
                  <a:lnTo>
                    <a:pt x="2264" y="406552"/>
                  </a:lnTo>
                  <a:cubicBezTo>
                    <a:pt x="13589" y="406552"/>
                    <a:pt x="28311" y="406552"/>
                    <a:pt x="45298" y="407684"/>
                  </a:cubicBezTo>
                  <a:cubicBezTo>
                    <a:pt x="62285" y="407684"/>
                    <a:pt x="81536" y="408817"/>
                    <a:pt x="100788" y="408817"/>
                  </a:cubicBezTo>
                  <a:cubicBezTo>
                    <a:pt x="121172" y="408817"/>
                    <a:pt x="142689" y="406552"/>
                    <a:pt x="165338" y="400889"/>
                  </a:cubicBezTo>
                  <a:cubicBezTo>
                    <a:pt x="187987" y="395227"/>
                    <a:pt x="209504" y="386168"/>
                    <a:pt x="228756" y="372578"/>
                  </a:cubicBezTo>
                  <a:cubicBezTo>
                    <a:pt x="248008" y="358989"/>
                    <a:pt x="263862" y="338604"/>
                    <a:pt x="277452" y="313690"/>
                  </a:cubicBezTo>
                  <a:cubicBezTo>
                    <a:pt x="289909" y="288776"/>
                    <a:pt x="296703" y="255935"/>
                    <a:pt x="296703" y="216299"/>
                  </a:cubicBezTo>
                  <a:cubicBezTo>
                    <a:pt x="298968" y="183458"/>
                    <a:pt x="292174" y="148352"/>
                    <a:pt x="283114" y="125703"/>
                  </a:cubicBezTo>
                </a:path>
              </a:pathLst>
            </a:custGeom>
            <a:solidFill>
              <a:srgbClr val="000000"/>
            </a:solidFill>
            <a:ln w="11321" cap="flat">
              <a:noFill/>
              <a:prstDash val="solid"/>
              <a:miter/>
            </a:ln>
          </p:spPr>
          <p:txBody>
            <a:bodyPr rtlCol="0" anchor="ctr"/>
            <a:lstStyle/>
            <a:p>
              <a:endParaRPr lang="de-DE"/>
            </a:p>
          </p:txBody>
        </p:sp>
        <p:sp>
          <p:nvSpPr>
            <p:cNvPr id="9" name="Freihandform: Form 8">
              <a:extLst>
                <a:ext uri="{FF2B5EF4-FFF2-40B4-BE49-F238E27FC236}">
                  <a16:creationId xmlns:a16="http://schemas.microsoft.com/office/drawing/2014/main" xmlns="" id="{998DC505-DC78-460A-9171-CDF55770A2DB}"/>
                </a:ext>
              </a:extLst>
            </p:cNvPr>
            <p:cNvSpPr/>
            <p:nvPr/>
          </p:nvSpPr>
          <p:spPr>
            <a:xfrm>
              <a:off x="7358529" y="2482322"/>
              <a:ext cx="2687318" cy="411081"/>
            </a:xfrm>
            <a:custGeom>
              <a:avLst/>
              <a:gdLst>
                <a:gd name="connsiteX0" fmla="*/ 2680524 w 2687318"/>
                <a:gd name="connsiteY0" fmla="*/ 365783 h 411081"/>
                <a:gd name="connsiteX1" fmla="*/ 2664670 w 2687318"/>
                <a:gd name="connsiteY1" fmla="*/ 372578 h 411081"/>
                <a:gd name="connsiteX2" fmla="*/ 2648816 w 2687318"/>
                <a:gd name="connsiteY2" fmla="*/ 374843 h 411081"/>
                <a:gd name="connsiteX3" fmla="*/ 2637491 w 2687318"/>
                <a:gd name="connsiteY3" fmla="*/ 372578 h 411081"/>
                <a:gd name="connsiteX4" fmla="*/ 2627299 w 2687318"/>
                <a:gd name="connsiteY4" fmla="*/ 368048 h 411081"/>
                <a:gd name="connsiteX5" fmla="*/ 2617106 w 2687318"/>
                <a:gd name="connsiteY5" fmla="*/ 352194 h 411081"/>
                <a:gd name="connsiteX6" fmla="*/ 2615974 w 2687318"/>
                <a:gd name="connsiteY6" fmla="*/ 322750 h 411081"/>
                <a:gd name="connsiteX7" fmla="*/ 2615974 w 2687318"/>
                <a:gd name="connsiteY7" fmla="*/ 167603 h 411081"/>
                <a:gd name="connsiteX8" fmla="*/ 2678259 w 2687318"/>
                <a:gd name="connsiteY8" fmla="*/ 167603 h 411081"/>
                <a:gd name="connsiteX9" fmla="*/ 2678259 w 2687318"/>
                <a:gd name="connsiteY9" fmla="*/ 138160 h 411081"/>
                <a:gd name="connsiteX10" fmla="*/ 2615974 w 2687318"/>
                <a:gd name="connsiteY10" fmla="*/ 138160 h 411081"/>
                <a:gd name="connsiteX11" fmla="*/ 2615974 w 2687318"/>
                <a:gd name="connsiteY11" fmla="*/ 58888 h 411081"/>
                <a:gd name="connsiteX12" fmla="*/ 2570676 w 2687318"/>
                <a:gd name="connsiteY12" fmla="*/ 69080 h 411081"/>
                <a:gd name="connsiteX13" fmla="*/ 2570676 w 2687318"/>
                <a:gd name="connsiteY13" fmla="*/ 135895 h 411081"/>
                <a:gd name="connsiteX14" fmla="*/ 2526510 w 2687318"/>
                <a:gd name="connsiteY14" fmla="*/ 135895 h 411081"/>
                <a:gd name="connsiteX15" fmla="*/ 2526510 w 2687318"/>
                <a:gd name="connsiteY15" fmla="*/ 165339 h 411081"/>
                <a:gd name="connsiteX16" fmla="*/ 2570676 w 2687318"/>
                <a:gd name="connsiteY16" fmla="*/ 165339 h 411081"/>
                <a:gd name="connsiteX17" fmla="*/ 2570676 w 2687318"/>
                <a:gd name="connsiteY17" fmla="*/ 325015 h 411081"/>
                <a:gd name="connsiteX18" fmla="*/ 2571808 w 2687318"/>
                <a:gd name="connsiteY18" fmla="*/ 360121 h 411081"/>
                <a:gd name="connsiteX19" fmla="*/ 2580868 w 2687318"/>
                <a:gd name="connsiteY19" fmla="*/ 385035 h 411081"/>
                <a:gd name="connsiteX20" fmla="*/ 2602385 w 2687318"/>
                <a:gd name="connsiteY20" fmla="*/ 400889 h 411081"/>
                <a:gd name="connsiteX21" fmla="*/ 2630696 w 2687318"/>
                <a:gd name="connsiteY21" fmla="*/ 405419 h 411081"/>
                <a:gd name="connsiteX22" fmla="*/ 2661273 w 2687318"/>
                <a:gd name="connsiteY22" fmla="*/ 400889 h 411081"/>
                <a:gd name="connsiteX23" fmla="*/ 2687319 w 2687318"/>
                <a:gd name="connsiteY23" fmla="*/ 387300 h 411081"/>
                <a:gd name="connsiteX24" fmla="*/ 2680524 w 2687318"/>
                <a:gd name="connsiteY24" fmla="*/ 365783 h 411081"/>
                <a:gd name="connsiteX25" fmla="*/ 2322668 w 2687318"/>
                <a:gd name="connsiteY25" fmla="*/ 27179 h 411081"/>
                <a:gd name="connsiteX26" fmla="*/ 2302284 w 2687318"/>
                <a:gd name="connsiteY26" fmla="*/ 19252 h 411081"/>
                <a:gd name="connsiteX27" fmla="*/ 2283032 w 2687318"/>
                <a:gd name="connsiteY27" fmla="*/ 27179 h 411081"/>
                <a:gd name="connsiteX28" fmla="*/ 2275105 w 2687318"/>
                <a:gd name="connsiteY28" fmla="*/ 46431 h 411081"/>
                <a:gd name="connsiteX29" fmla="*/ 2283032 w 2687318"/>
                <a:gd name="connsiteY29" fmla="*/ 65682 h 411081"/>
                <a:gd name="connsiteX30" fmla="*/ 2302284 w 2687318"/>
                <a:gd name="connsiteY30" fmla="*/ 73610 h 411081"/>
                <a:gd name="connsiteX31" fmla="*/ 2322668 w 2687318"/>
                <a:gd name="connsiteY31" fmla="*/ 65682 h 411081"/>
                <a:gd name="connsiteX32" fmla="*/ 2330595 w 2687318"/>
                <a:gd name="connsiteY32" fmla="*/ 46431 h 411081"/>
                <a:gd name="connsiteX33" fmla="*/ 2322668 w 2687318"/>
                <a:gd name="connsiteY33" fmla="*/ 27179 h 411081"/>
                <a:gd name="connsiteX34" fmla="*/ 2434781 w 2687318"/>
                <a:gd name="connsiteY34" fmla="*/ 27179 h 411081"/>
                <a:gd name="connsiteX35" fmla="*/ 2415529 w 2687318"/>
                <a:gd name="connsiteY35" fmla="*/ 19252 h 411081"/>
                <a:gd name="connsiteX36" fmla="*/ 2395145 w 2687318"/>
                <a:gd name="connsiteY36" fmla="*/ 27179 h 411081"/>
                <a:gd name="connsiteX37" fmla="*/ 2387218 w 2687318"/>
                <a:gd name="connsiteY37" fmla="*/ 46431 h 411081"/>
                <a:gd name="connsiteX38" fmla="*/ 2395145 w 2687318"/>
                <a:gd name="connsiteY38" fmla="*/ 65682 h 411081"/>
                <a:gd name="connsiteX39" fmla="*/ 2415529 w 2687318"/>
                <a:gd name="connsiteY39" fmla="*/ 73610 h 411081"/>
                <a:gd name="connsiteX40" fmla="*/ 2434781 w 2687318"/>
                <a:gd name="connsiteY40" fmla="*/ 65682 h 411081"/>
                <a:gd name="connsiteX41" fmla="*/ 2442709 w 2687318"/>
                <a:gd name="connsiteY41" fmla="*/ 46431 h 411081"/>
                <a:gd name="connsiteX42" fmla="*/ 2434781 w 2687318"/>
                <a:gd name="connsiteY42" fmla="*/ 27179 h 411081"/>
                <a:gd name="connsiteX43" fmla="*/ 2405338 w 2687318"/>
                <a:gd name="connsiteY43" fmla="*/ 296704 h 411081"/>
                <a:gd name="connsiteX44" fmla="*/ 2404205 w 2687318"/>
                <a:gd name="connsiteY44" fmla="*/ 319353 h 411081"/>
                <a:gd name="connsiteX45" fmla="*/ 2395145 w 2687318"/>
                <a:gd name="connsiteY45" fmla="*/ 344267 h 411081"/>
                <a:gd name="connsiteX46" fmla="*/ 2379291 w 2687318"/>
                <a:gd name="connsiteY46" fmla="*/ 361253 h 411081"/>
                <a:gd name="connsiteX47" fmla="*/ 2361172 w 2687318"/>
                <a:gd name="connsiteY47" fmla="*/ 370313 h 411081"/>
                <a:gd name="connsiteX48" fmla="*/ 2345317 w 2687318"/>
                <a:gd name="connsiteY48" fmla="*/ 372578 h 411081"/>
                <a:gd name="connsiteX49" fmla="*/ 2328330 w 2687318"/>
                <a:gd name="connsiteY49" fmla="*/ 370313 h 411081"/>
                <a:gd name="connsiteX50" fmla="*/ 2313608 w 2687318"/>
                <a:gd name="connsiteY50" fmla="*/ 362386 h 411081"/>
                <a:gd name="connsiteX51" fmla="*/ 2303417 w 2687318"/>
                <a:gd name="connsiteY51" fmla="*/ 348797 h 411081"/>
                <a:gd name="connsiteX52" fmla="*/ 2300019 w 2687318"/>
                <a:gd name="connsiteY52" fmla="*/ 327280 h 411081"/>
                <a:gd name="connsiteX53" fmla="*/ 2305681 w 2687318"/>
                <a:gd name="connsiteY53" fmla="*/ 304631 h 411081"/>
                <a:gd name="connsiteX54" fmla="*/ 2319271 w 2687318"/>
                <a:gd name="connsiteY54" fmla="*/ 289909 h 411081"/>
                <a:gd name="connsiteX55" fmla="*/ 2335125 w 2687318"/>
                <a:gd name="connsiteY55" fmla="*/ 280849 h 411081"/>
                <a:gd name="connsiteX56" fmla="*/ 2349847 w 2687318"/>
                <a:gd name="connsiteY56" fmla="*/ 276319 h 411081"/>
                <a:gd name="connsiteX57" fmla="*/ 2365702 w 2687318"/>
                <a:gd name="connsiteY57" fmla="*/ 274054 h 411081"/>
                <a:gd name="connsiteX58" fmla="*/ 2382689 w 2687318"/>
                <a:gd name="connsiteY58" fmla="*/ 272922 h 411081"/>
                <a:gd name="connsiteX59" fmla="*/ 2397410 w 2687318"/>
                <a:gd name="connsiteY59" fmla="*/ 271790 h 411081"/>
                <a:gd name="connsiteX60" fmla="*/ 2407602 w 2687318"/>
                <a:gd name="connsiteY60" fmla="*/ 271790 h 411081"/>
                <a:gd name="connsiteX61" fmla="*/ 2405338 w 2687318"/>
                <a:gd name="connsiteY61" fmla="*/ 296704 h 411081"/>
                <a:gd name="connsiteX62" fmla="*/ 2490272 w 2687318"/>
                <a:gd name="connsiteY62" fmla="*/ 370313 h 411081"/>
                <a:gd name="connsiteX63" fmla="*/ 2468755 w 2687318"/>
                <a:gd name="connsiteY63" fmla="*/ 373711 h 411081"/>
                <a:gd name="connsiteX64" fmla="*/ 2455165 w 2687318"/>
                <a:gd name="connsiteY64" fmla="*/ 368048 h 411081"/>
                <a:gd name="connsiteX65" fmla="*/ 2449503 w 2687318"/>
                <a:gd name="connsiteY65" fmla="*/ 344267 h 411081"/>
                <a:gd name="connsiteX66" fmla="*/ 2449503 w 2687318"/>
                <a:gd name="connsiteY66" fmla="*/ 206107 h 411081"/>
                <a:gd name="connsiteX67" fmla="*/ 2449503 w 2687318"/>
                <a:gd name="connsiteY67" fmla="*/ 191385 h 411081"/>
                <a:gd name="connsiteX68" fmla="*/ 2447238 w 2687318"/>
                <a:gd name="connsiteY68" fmla="*/ 175531 h 411081"/>
                <a:gd name="connsiteX69" fmla="*/ 2441576 w 2687318"/>
                <a:gd name="connsiteY69" fmla="*/ 160809 h 411081"/>
                <a:gd name="connsiteX70" fmla="*/ 2430251 w 2687318"/>
                <a:gd name="connsiteY70" fmla="*/ 148352 h 411081"/>
                <a:gd name="connsiteX71" fmla="*/ 2395145 w 2687318"/>
                <a:gd name="connsiteY71" fmla="*/ 132497 h 411081"/>
                <a:gd name="connsiteX72" fmla="*/ 2358907 w 2687318"/>
                <a:gd name="connsiteY72" fmla="*/ 129100 h 411081"/>
                <a:gd name="connsiteX73" fmla="*/ 2327198 w 2687318"/>
                <a:gd name="connsiteY73" fmla="*/ 132497 h 411081"/>
                <a:gd name="connsiteX74" fmla="*/ 2297754 w 2687318"/>
                <a:gd name="connsiteY74" fmla="*/ 142689 h 411081"/>
                <a:gd name="connsiteX75" fmla="*/ 2275105 w 2687318"/>
                <a:gd name="connsiteY75" fmla="*/ 161941 h 411081"/>
                <a:gd name="connsiteX76" fmla="*/ 2262648 w 2687318"/>
                <a:gd name="connsiteY76" fmla="*/ 191385 h 411081"/>
                <a:gd name="connsiteX77" fmla="*/ 2298886 w 2687318"/>
                <a:gd name="connsiteY77" fmla="*/ 203842 h 411081"/>
                <a:gd name="connsiteX78" fmla="*/ 2303417 w 2687318"/>
                <a:gd name="connsiteY78" fmla="*/ 186855 h 411081"/>
                <a:gd name="connsiteX79" fmla="*/ 2312476 w 2687318"/>
                <a:gd name="connsiteY79" fmla="*/ 173266 h 411081"/>
                <a:gd name="connsiteX80" fmla="*/ 2329463 w 2687318"/>
                <a:gd name="connsiteY80" fmla="*/ 163074 h 411081"/>
                <a:gd name="connsiteX81" fmla="*/ 2355509 w 2687318"/>
                <a:gd name="connsiteY81" fmla="*/ 159676 h 411081"/>
                <a:gd name="connsiteX82" fmla="*/ 2371364 w 2687318"/>
                <a:gd name="connsiteY82" fmla="*/ 160809 h 411081"/>
                <a:gd name="connsiteX83" fmla="*/ 2386086 w 2687318"/>
                <a:gd name="connsiteY83" fmla="*/ 165339 h 411081"/>
                <a:gd name="connsiteX84" fmla="*/ 2400808 w 2687318"/>
                <a:gd name="connsiteY84" fmla="*/ 178928 h 411081"/>
                <a:gd name="connsiteX85" fmla="*/ 2405338 w 2687318"/>
                <a:gd name="connsiteY85" fmla="*/ 202710 h 411081"/>
                <a:gd name="connsiteX86" fmla="*/ 2405338 w 2687318"/>
                <a:gd name="connsiteY86" fmla="*/ 248008 h 411081"/>
                <a:gd name="connsiteX87" fmla="*/ 2370231 w 2687318"/>
                <a:gd name="connsiteY87" fmla="*/ 249140 h 411081"/>
                <a:gd name="connsiteX88" fmla="*/ 2341920 w 2687318"/>
                <a:gd name="connsiteY88" fmla="*/ 251405 h 411081"/>
                <a:gd name="connsiteX89" fmla="*/ 2306814 w 2687318"/>
                <a:gd name="connsiteY89" fmla="*/ 260465 h 411081"/>
                <a:gd name="connsiteX90" fmla="*/ 2278502 w 2687318"/>
                <a:gd name="connsiteY90" fmla="*/ 277452 h 411081"/>
                <a:gd name="connsiteX91" fmla="*/ 2259251 w 2687318"/>
                <a:gd name="connsiteY91" fmla="*/ 302366 h 411081"/>
                <a:gd name="connsiteX92" fmla="*/ 2252456 w 2687318"/>
                <a:gd name="connsiteY92" fmla="*/ 334075 h 411081"/>
                <a:gd name="connsiteX93" fmla="*/ 2259251 w 2687318"/>
                <a:gd name="connsiteY93" fmla="*/ 365783 h 411081"/>
                <a:gd name="connsiteX94" fmla="*/ 2276237 w 2687318"/>
                <a:gd name="connsiteY94" fmla="*/ 388433 h 411081"/>
                <a:gd name="connsiteX95" fmla="*/ 2300019 w 2687318"/>
                <a:gd name="connsiteY95" fmla="*/ 402022 h 411081"/>
                <a:gd name="connsiteX96" fmla="*/ 2327198 w 2687318"/>
                <a:gd name="connsiteY96" fmla="*/ 406552 h 411081"/>
                <a:gd name="connsiteX97" fmla="*/ 2380423 w 2687318"/>
                <a:gd name="connsiteY97" fmla="*/ 391830 h 411081"/>
                <a:gd name="connsiteX98" fmla="*/ 2408735 w 2687318"/>
                <a:gd name="connsiteY98" fmla="*/ 358989 h 411081"/>
                <a:gd name="connsiteX99" fmla="*/ 2421192 w 2687318"/>
                <a:gd name="connsiteY99" fmla="*/ 389565 h 411081"/>
                <a:gd name="connsiteX100" fmla="*/ 2451768 w 2687318"/>
                <a:gd name="connsiteY100" fmla="*/ 403154 h 411081"/>
                <a:gd name="connsiteX101" fmla="*/ 2474417 w 2687318"/>
                <a:gd name="connsiteY101" fmla="*/ 400889 h 411081"/>
                <a:gd name="connsiteX102" fmla="*/ 2490272 w 2687318"/>
                <a:gd name="connsiteY102" fmla="*/ 397492 h 411081"/>
                <a:gd name="connsiteX103" fmla="*/ 2490272 w 2687318"/>
                <a:gd name="connsiteY103" fmla="*/ 370313 h 411081"/>
                <a:gd name="connsiteX104" fmla="*/ 2186773 w 2687318"/>
                <a:gd name="connsiteY104" fmla="*/ 365783 h 411081"/>
                <a:gd name="connsiteX105" fmla="*/ 2170919 w 2687318"/>
                <a:gd name="connsiteY105" fmla="*/ 372578 h 411081"/>
                <a:gd name="connsiteX106" fmla="*/ 2155064 w 2687318"/>
                <a:gd name="connsiteY106" fmla="*/ 374843 h 411081"/>
                <a:gd name="connsiteX107" fmla="*/ 2143740 w 2687318"/>
                <a:gd name="connsiteY107" fmla="*/ 372578 h 411081"/>
                <a:gd name="connsiteX108" fmla="*/ 2133548 w 2687318"/>
                <a:gd name="connsiteY108" fmla="*/ 368048 h 411081"/>
                <a:gd name="connsiteX109" fmla="*/ 2123356 w 2687318"/>
                <a:gd name="connsiteY109" fmla="*/ 352194 h 411081"/>
                <a:gd name="connsiteX110" fmla="*/ 2122224 w 2687318"/>
                <a:gd name="connsiteY110" fmla="*/ 322750 h 411081"/>
                <a:gd name="connsiteX111" fmla="*/ 2122224 w 2687318"/>
                <a:gd name="connsiteY111" fmla="*/ 167603 h 411081"/>
                <a:gd name="connsiteX112" fmla="*/ 2184509 w 2687318"/>
                <a:gd name="connsiteY112" fmla="*/ 167603 h 411081"/>
                <a:gd name="connsiteX113" fmla="*/ 2184509 w 2687318"/>
                <a:gd name="connsiteY113" fmla="*/ 138160 h 411081"/>
                <a:gd name="connsiteX114" fmla="*/ 2122224 w 2687318"/>
                <a:gd name="connsiteY114" fmla="*/ 138160 h 411081"/>
                <a:gd name="connsiteX115" fmla="*/ 2122224 w 2687318"/>
                <a:gd name="connsiteY115" fmla="*/ 58888 h 411081"/>
                <a:gd name="connsiteX116" fmla="*/ 2076925 w 2687318"/>
                <a:gd name="connsiteY116" fmla="*/ 69080 h 411081"/>
                <a:gd name="connsiteX117" fmla="*/ 2076925 w 2687318"/>
                <a:gd name="connsiteY117" fmla="*/ 135895 h 411081"/>
                <a:gd name="connsiteX118" fmla="*/ 2032759 w 2687318"/>
                <a:gd name="connsiteY118" fmla="*/ 135895 h 411081"/>
                <a:gd name="connsiteX119" fmla="*/ 2032759 w 2687318"/>
                <a:gd name="connsiteY119" fmla="*/ 165339 h 411081"/>
                <a:gd name="connsiteX120" fmla="*/ 2076925 w 2687318"/>
                <a:gd name="connsiteY120" fmla="*/ 165339 h 411081"/>
                <a:gd name="connsiteX121" fmla="*/ 2076925 w 2687318"/>
                <a:gd name="connsiteY121" fmla="*/ 325015 h 411081"/>
                <a:gd name="connsiteX122" fmla="*/ 2078057 w 2687318"/>
                <a:gd name="connsiteY122" fmla="*/ 360121 h 411081"/>
                <a:gd name="connsiteX123" fmla="*/ 2087117 w 2687318"/>
                <a:gd name="connsiteY123" fmla="*/ 385035 h 411081"/>
                <a:gd name="connsiteX124" fmla="*/ 2108634 w 2687318"/>
                <a:gd name="connsiteY124" fmla="*/ 400889 h 411081"/>
                <a:gd name="connsiteX125" fmla="*/ 2136945 w 2687318"/>
                <a:gd name="connsiteY125" fmla="*/ 405419 h 411081"/>
                <a:gd name="connsiteX126" fmla="*/ 2167522 w 2687318"/>
                <a:gd name="connsiteY126" fmla="*/ 400889 h 411081"/>
                <a:gd name="connsiteX127" fmla="*/ 2193568 w 2687318"/>
                <a:gd name="connsiteY127" fmla="*/ 387300 h 411081"/>
                <a:gd name="connsiteX128" fmla="*/ 2186773 w 2687318"/>
                <a:gd name="connsiteY128" fmla="*/ 365783 h 411081"/>
                <a:gd name="connsiteX129" fmla="*/ 1953487 w 2687318"/>
                <a:gd name="connsiteY129" fmla="*/ 135895 h 411081"/>
                <a:gd name="connsiteX130" fmla="*/ 1904792 w 2687318"/>
                <a:gd name="connsiteY130" fmla="*/ 135895 h 411081"/>
                <a:gd name="connsiteX131" fmla="*/ 1904792 w 2687318"/>
                <a:gd name="connsiteY131" fmla="*/ 398625 h 411081"/>
                <a:gd name="connsiteX132" fmla="*/ 1953487 w 2687318"/>
                <a:gd name="connsiteY132" fmla="*/ 398625 h 411081"/>
                <a:gd name="connsiteX133" fmla="*/ 1953487 w 2687318"/>
                <a:gd name="connsiteY133" fmla="*/ 135895 h 411081"/>
                <a:gd name="connsiteX134" fmla="*/ 1951222 w 2687318"/>
                <a:gd name="connsiteY134" fmla="*/ 9060 h 411081"/>
                <a:gd name="connsiteX135" fmla="*/ 1929706 w 2687318"/>
                <a:gd name="connsiteY135" fmla="*/ 0 h 411081"/>
                <a:gd name="connsiteX136" fmla="*/ 1908189 w 2687318"/>
                <a:gd name="connsiteY136" fmla="*/ 9060 h 411081"/>
                <a:gd name="connsiteX137" fmla="*/ 1899129 w 2687318"/>
                <a:gd name="connsiteY137" fmla="*/ 30576 h 411081"/>
                <a:gd name="connsiteX138" fmla="*/ 1908189 w 2687318"/>
                <a:gd name="connsiteY138" fmla="*/ 50961 h 411081"/>
                <a:gd name="connsiteX139" fmla="*/ 1929706 w 2687318"/>
                <a:gd name="connsiteY139" fmla="*/ 60020 h 411081"/>
                <a:gd name="connsiteX140" fmla="*/ 1951222 w 2687318"/>
                <a:gd name="connsiteY140" fmla="*/ 50961 h 411081"/>
                <a:gd name="connsiteX141" fmla="*/ 1960282 w 2687318"/>
                <a:gd name="connsiteY141" fmla="*/ 30576 h 411081"/>
                <a:gd name="connsiteX142" fmla="*/ 1951222 w 2687318"/>
                <a:gd name="connsiteY142" fmla="*/ 9060 h 411081"/>
                <a:gd name="connsiteX143" fmla="*/ 1811930 w 2687318"/>
                <a:gd name="connsiteY143" fmla="*/ 289909 h 411081"/>
                <a:gd name="connsiteX144" fmla="*/ 1792678 w 2687318"/>
                <a:gd name="connsiteY144" fmla="*/ 267260 h 411081"/>
                <a:gd name="connsiteX145" fmla="*/ 1766632 w 2687318"/>
                <a:gd name="connsiteY145" fmla="*/ 252538 h 411081"/>
                <a:gd name="connsiteX146" fmla="*/ 1739453 w 2687318"/>
                <a:gd name="connsiteY146" fmla="*/ 243478 h 411081"/>
                <a:gd name="connsiteX147" fmla="*/ 1699817 w 2687318"/>
                <a:gd name="connsiteY147" fmla="*/ 225359 h 411081"/>
                <a:gd name="connsiteX148" fmla="*/ 1683963 w 2687318"/>
                <a:gd name="connsiteY148" fmla="*/ 193650 h 411081"/>
                <a:gd name="connsiteX149" fmla="*/ 1697552 w 2687318"/>
                <a:gd name="connsiteY149" fmla="*/ 167603 h 411081"/>
                <a:gd name="connsiteX150" fmla="*/ 1732658 w 2687318"/>
                <a:gd name="connsiteY150" fmla="*/ 157411 h 411081"/>
                <a:gd name="connsiteX151" fmla="*/ 1767764 w 2687318"/>
                <a:gd name="connsiteY151" fmla="*/ 165339 h 411081"/>
                <a:gd name="connsiteX152" fmla="*/ 1789281 w 2687318"/>
                <a:gd name="connsiteY152" fmla="*/ 182325 h 411081"/>
                <a:gd name="connsiteX153" fmla="*/ 1811930 w 2687318"/>
                <a:gd name="connsiteY153" fmla="*/ 152882 h 411081"/>
                <a:gd name="connsiteX154" fmla="*/ 1783619 w 2687318"/>
                <a:gd name="connsiteY154" fmla="*/ 137027 h 411081"/>
                <a:gd name="connsiteX155" fmla="*/ 1734923 w 2687318"/>
                <a:gd name="connsiteY155" fmla="*/ 129100 h 411081"/>
                <a:gd name="connsiteX156" fmla="*/ 1699817 w 2687318"/>
                <a:gd name="connsiteY156" fmla="*/ 133630 h 411081"/>
                <a:gd name="connsiteX157" fmla="*/ 1670373 w 2687318"/>
                <a:gd name="connsiteY157" fmla="*/ 147219 h 411081"/>
                <a:gd name="connsiteX158" fmla="*/ 1649989 w 2687318"/>
                <a:gd name="connsiteY158" fmla="*/ 169868 h 411081"/>
                <a:gd name="connsiteX159" fmla="*/ 1642062 w 2687318"/>
                <a:gd name="connsiteY159" fmla="*/ 201577 h 411081"/>
                <a:gd name="connsiteX160" fmla="*/ 1648856 w 2687318"/>
                <a:gd name="connsiteY160" fmla="*/ 236683 h 411081"/>
                <a:gd name="connsiteX161" fmla="*/ 1666976 w 2687318"/>
                <a:gd name="connsiteY161" fmla="*/ 260465 h 411081"/>
                <a:gd name="connsiteX162" fmla="*/ 1691890 w 2687318"/>
                <a:gd name="connsiteY162" fmla="*/ 275187 h 411081"/>
                <a:gd name="connsiteX163" fmla="*/ 1716804 w 2687318"/>
                <a:gd name="connsiteY163" fmla="*/ 284247 h 411081"/>
                <a:gd name="connsiteX164" fmla="*/ 1757572 w 2687318"/>
                <a:gd name="connsiteY164" fmla="*/ 302366 h 411081"/>
                <a:gd name="connsiteX165" fmla="*/ 1773426 w 2687318"/>
                <a:gd name="connsiteY165" fmla="*/ 337472 h 411081"/>
                <a:gd name="connsiteX166" fmla="*/ 1760970 w 2687318"/>
                <a:gd name="connsiteY166" fmla="*/ 369181 h 411081"/>
                <a:gd name="connsiteX167" fmla="*/ 1725864 w 2687318"/>
                <a:gd name="connsiteY167" fmla="*/ 380505 h 411081"/>
                <a:gd name="connsiteX168" fmla="*/ 1703215 w 2687318"/>
                <a:gd name="connsiteY168" fmla="*/ 377108 h 411081"/>
                <a:gd name="connsiteX169" fmla="*/ 1683963 w 2687318"/>
                <a:gd name="connsiteY169" fmla="*/ 366916 h 411081"/>
                <a:gd name="connsiteX170" fmla="*/ 1668108 w 2687318"/>
                <a:gd name="connsiteY170" fmla="*/ 354459 h 411081"/>
                <a:gd name="connsiteX171" fmla="*/ 1656784 w 2687318"/>
                <a:gd name="connsiteY171" fmla="*/ 343134 h 411081"/>
                <a:gd name="connsiteX172" fmla="*/ 1634134 w 2687318"/>
                <a:gd name="connsiteY172" fmla="*/ 379373 h 411081"/>
                <a:gd name="connsiteX173" fmla="*/ 1725864 w 2687318"/>
                <a:gd name="connsiteY173" fmla="*/ 408817 h 411081"/>
                <a:gd name="connsiteX174" fmla="*/ 1763235 w 2687318"/>
                <a:gd name="connsiteY174" fmla="*/ 403154 h 411081"/>
                <a:gd name="connsiteX175" fmla="*/ 1793811 w 2687318"/>
                <a:gd name="connsiteY175" fmla="*/ 387300 h 411081"/>
                <a:gd name="connsiteX176" fmla="*/ 1814195 w 2687318"/>
                <a:gd name="connsiteY176" fmla="*/ 361253 h 411081"/>
                <a:gd name="connsiteX177" fmla="*/ 1822123 w 2687318"/>
                <a:gd name="connsiteY177" fmla="*/ 325015 h 411081"/>
                <a:gd name="connsiteX178" fmla="*/ 1811930 w 2687318"/>
                <a:gd name="connsiteY178" fmla="*/ 289909 h 411081"/>
                <a:gd name="connsiteX179" fmla="*/ 1424630 w 2687318"/>
                <a:gd name="connsiteY179" fmla="*/ 398625 h 411081"/>
                <a:gd name="connsiteX180" fmla="*/ 1468796 w 2687318"/>
                <a:gd name="connsiteY180" fmla="*/ 398625 h 411081"/>
                <a:gd name="connsiteX181" fmla="*/ 1468796 w 2687318"/>
                <a:gd name="connsiteY181" fmla="*/ 272922 h 411081"/>
                <a:gd name="connsiteX182" fmla="*/ 1469928 w 2687318"/>
                <a:gd name="connsiteY182" fmla="*/ 246875 h 411081"/>
                <a:gd name="connsiteX183" fmla="*/ 1473325 w 2687318"/>
                <a:gd name="connsiteY183" fmla="*/ 221961 h 411081"/>
                <a:gd name="connsiteX184" fmla="*/ 1492577 w 2687318"/>
                <a:gd name="connsiteY184" fmla="*/ 181193 h 411081"/>
                <a:gd name="connsiteX185" fmla="*/ 1522022 w 2687318"/>
                <a:gd name="connsiteY185" fmla="*/ 164206 h 411081"/>
                <a:gd name="connsiteX186" fmla="*/ 1551465 w 2687318"/>
                <a:gd name="connsiteY186" fmla="*/ 193650 h 411081"/>
                <a:gd name="connsiteX187" fmla="*/ 1591101 w 2687318"/>
                <a:gd name="connsiteY187" fmla="*/ 180060 h 411081"/>
                <a:gd name="connsiteX188" fmla="*/ 1585439 w 2687318"/>
                <a:gd name="connsiteY188" fmla="*/ 157411 h 411081"/>
                <a:gd name="connsiteX189" fmla="*/ 1572982 w 2687318"/>
                <a:gd name="connsiteY189" fmla="*/ 142689 h 411081"/>
                <a:gd name="connsiteX190" fmla="*/ 1557128 w 2687318"/>
                <a:gd name="connsiteY190" fmla="*/ 134762 h 411081"/>
                <a:gd name="connsiteX191" fmla="*/ 1540141 w 2687318"/>
                <a:gd name="connsiteY191" fmla="*/ 132497 h 411081"/>
                <a:gd name="connsiteX192" fmla="*/ 1499373 w 2687318"/>
                <a:gd name="connsiteY192" fmla="*/ 146087 h 411081"/>
                <a:gd name="connsiteX193" fmla="*/ 1469928 w 2687318"/>
                <a:gd name="connsiteY193" fmla="*/ 181193 h 411081"/>
                <a:gd name="connsiteX194" fmla="*/ 1464266 w 2687318"/>
                <a:gd name="connsiteY194" fmla="*/ 135895 h 411081"/>
                <a:gd name="connsiteX195" fmla="*/ 1418968 w 2687318"/>
                <a:gd name="connsiteY195" fmla="*/ 140425 h 411081"/>
                <a:gd name="connsiteX196" fmla="*/ 1420101 w 2687318"/>
                <a:gd name="connsiteY196" fmla="*/ 150617 h 411081"/>
                <a:gd name="connsiteX197" fmla="*/ 1422365 w 2687318"/>
                <a:gd name="connsiteY197" fmla="*/ 167603 h 411081"/>
                <a:gd name="connsiteX198" fmla="*/ 1423498 w 2687318"/>
                <a:gd name="connsiteY198" fmla="*/ 186855 h 411081"/>
                <a:gd name="connsiteX199" fmla="*/ 1424630 w 2687318"/>
                <a:gd name="connsiteY199" fmla="*/ 206107 h 411081"/>
                <a:gd name="connsiteX200" fmla="*/ 1424630 w 2687318"/>
                <a:gd name="connsiteY200" fmla="*/ 398625 h 411081"/>
                <a:gd name="connsiteX201" fmla="*/ 1278544 w 2687318"/>
                <a:gd name="connsiteY201" fmla="*/ 178928 h 411081"/>
                <a:gd name="connsiteX202" fmla="*/ 1294398 w 2687318"/>
                <a:gd name="connsiteY202" fmla="*/ 236683 h 411081"/>
                <a:gd name="connsiteX203" fmla="*/ 1294398 w 2687318"/>
                <a:gd name="connsiteY203" fmla="*/ 245743 h 411081"/>
                <a:gd name="connsiteX204" fmla="*/ 1164165 w 2687318"/>
                <a:gd name="connsiteY204" fmla="*/ 245743 h 411081"/>
                <a:gd name="connsiteX205" fmla="*/ 1172092 w 2687318"/>
                <a:gd name="connsiteY205" fmla="*/ 212902 h 411081"/>
                <a:gd name="connsiteX206" fmla="*/ 1187947 w 2687318"/>
                <a:gd name="connsiteY206" fmla="*/ 184590 h 411081"/>
                <a:gd name="connsiteX207" fmla="*/ 1210596 w 2687318"/>
                <a:gd name="connsiteY207" fmla="*/ 165339 h 411081"/>
                <a:gd name="connsiteX208" fmla="*/ 1240040 w 2687318"/>
                <a:gd name="connsiteY208" fmla="*/ 158544 h 411081"/>
                <a:gd name="connsiteX209" fmla="*/ 1278544 w 2687318"/>
                <a:gd name="connsiteY209" fmla="*/ 178928 h 411081"/>
                <a:gd name="connsiteX210" fmla="*/ 1340829 w 2687318"/>
                <a:gd name="connsiteY210" fmla="*/ 275187 h 411081"/>
                <a:gd name="connsiteX211" fmla="*/ 1340829 w 2687318"/>
                <a:gd name="connsiteY211" fmla="*/ 249140 h 411081"/>
                <a:gd name="connsiteX212" fmla="*/ 1335166 w 2687318"/>
                <a:gd name="connsiteY212" fmla="*/ 204975 h 411081"/>
                <a:gd name="connsiteX213" fmla="*/ 1318180 w 2687318"/>
                <a:gd name="connsiteY213" fmla="*/ 166471 h 411081"/>
                <a:gd name="connsiteX214" fmla="*/ 1286470 w 2687318"/>
                <a:gd name="connsiteY214" fmla="*/ 139292 h 411081"/>
                <a:gd name="connsiteX215" fmla="*/ 1235510 w 2687318"/>
                <a:gd name="connsiteY215" fmla="*/ 129100 h 411081"/>
                <a:gd name="connsiteX216" fmla="*/ 1187947 w 2687318"/>
                <a:gd name="connsiteY216" fmla="*/ 139292 h 411081"/>
                <a:gd name="connsiteX217" fmla="*/ 1149443 w 2687318"/>
                <a:gd name="connsiteY217" fmla="*/ 167603 h 411081"/>
                <a:gd name="connsiteX218" fmla="*/ 1123397 w 2687318"/>
                <a:gd name="connsiteY218" fmla="*/ 211769 h 411081"/>
                <a:gd name="connsiteX219" fmla="*/ 1114337 w 2687318"/>
                <a:gd name="connsiteY219" fmla="*/ 268392 h 411081"/>
                <a:gd name="connsiteX220" fmla="*/ 1146046 w 2687318"/>
                <a:gd name="connsiteY220" fmla="*/ 372578 h 411081"/>
                <a:gd name="connsiteX221" fmla="*/ 1241172 w 2687318"/>
                <a:gd name="connsiteY221" fmla="*/ 407684 h 411081"/>
                <a:gd name="connsiteX222" fmla="*/ 1298928 w 2687318"/>
                <a:gd name="connsiteY222" fmla="*/ 394095 h 411081"/>
                <a:gd name="connsiteX223" fmla="*/ 1345358 w 2687318"/>
                <a:gd name="connsiteY223" fmla="*/ 355591 h 411081"/>
                <a:gd name="connsiteX224" fmla="*/ 1326106 w 2687318"/>
                <a:gd name="connsiteY224" fmla="*/ 336339 h 411081"/>
                <a:gd name="connsiteX225" fmla="*/ 1280808 w 2687318"/>
                <a:gd name="connsiteY225" fmla="*/ 366916 h 411081"/>
                <a:gd name="connsiteX226" fmla="*/ 1243437 w 2687318"/>
                <a:gd name="connsiteY226" fmla="*/ 373711 h 411081"/>
                <a:gd name="connsiteX227" fmla="*/ 1183417 w 2687318"/>
                <a:gd name="connsiteY227" fmla="*/ 348797 h 411081"/>
                <a:gd name="connsiteX228" fmla="*/ 1160768 w 2687318"/>
                <a:gd name="connsiteY228" fmla="*/ 276319 h 411081"/>
                <a:gd name="connsiteX229" fmla="*/ 1340829 w 2687318"/>
                <a:gd name="connsiteY229" fmla="*/ 276319 h 411081"/>
                <a:gd name="connsiteX230" fmla="*/ 876522 w 2687318"/>
                <a:gd name="connsiteY230" fmla="*/ 135895 h 411081"/>
                <a:gd name="connsiteX231" fmla="*/ 824428 w 2687318"/>
                <a:gd name="connsiteY231" fmla="*/ 135895 h 411081"/>
                <a:gd name="connsiteX232" fmla="*/ 932011 w 2687318"/>
                <a:gd name="connsiteY232" fmla="*/ 403154 h 411081"/>
                <a:gd name="connsiteX233" fmla="*/ 970515 w 2687318"/>
                <a:gd name="connsiteY233" fmla="*/ 403154 h 411081"/>
                <a:gd name="connsiteX234" fmla="*/ 1080364 w 2687318"/>
                <a:gd name="connsiteY234" fmla="*/ 135895 h 411081"/>
                <a:gd name="connsiteX235" fmla="*/ 1037330 w 2687318"/>
                <a:gd name="connsiteY235" fmla="*/ 135895 h 411081"/>
                <a:gd name="connsiteX236" fmla="*/ 967118 w 2687318"/>
                <a:gd name="connsiteY236" fmla="*/ 320485 h 411081"/>
                <a:gd name="connsiteX237" fmla="*/ 955793 w 2687318"/>
                <a:gd name="connsiteY237" fmla="*/ 361253 h 411081"/>
                <a:gd name="connsiteX238" fmla="*/ 952396 w 2687318"/>
                <a:gd name="connsiteY238" fmla="*/ 344267 h 411081"/>
                <a:gd name="connsiteX239" fmla="*/ 944469 w 2687318"/>
                <a:gd name="connsiteY239" fmla="*/ 318220 h 411081"/>
                <a:gd name="connsiteX240" fmla="*/ 876522 w 2687318"/>
                <a:gd name="connsiteY240" fmla="*/ 135895 h 411081"/>
                <a:gd name="connsiteX241" fmla="*/ 758746 w 2687318"/>
                <a:gd name="connsiteY241" fmla="*/ 135895 h 411081"/>
                <a:gd name="connsiteX242" fmla="*/ 710050 w 2687318"/>
                <a:gd name="connsiteY242" fmla="*/ 135895 h 411081"/>
                <a:gd name="connsiteX243" fmla="*/ 710050 w 2687318"/>
                <a:gd name="connsiteY243" fmla="*/ 398625 h 411081"/>
                <a:gd name="connsiteX244" fmla="*/ 758746 w 2687318"/>
                <a:gd name="connsiteY244" fmla="*/ 398625 h 411081"/>
                <a:gd name="connsiteX245" fmla="*/ 758746 w 2687318"/>
                <a:gd name="connsiteY245" fmla="*/ 135895 h 411081"/>
                <a:gd name="connsiteX246" fmla="*/ 756481 w 2687318"/>
                <a:gd name="connsiteY246" fmla="*/ 9060 h 411081"/>
                <a:gd name="connsiteX247" fmla="*/ 734964 w 2687318"/>
                <a:gd name="connsiteY247" fmla="*/ 0 h 411081"/>
                <a:gd name="connsiteX248" fmla="*/ 713448 w 2687318"/>
                <a:gd name="connsiteY248" fmla="*/ 9060 h 411081"/>
                <a:gd name="connsiteX249" fmla="*/ 704388 w 2687318"/>
                <a:gd name="connsiteY249" fmla="*/ 30576 h 411081"/>
                <a:gd name="connsiteX250" fmla="*/ 713448 w 2687318"/>
                <a:gd name="connsiteY250" fmla="*/ 50961 h 411081"/>
                <a:gd name="connsiteX251" fmla="*/ 734964 w 2687318"/>
                <a:gd name="connsiteY251" fmla="*/ 60020 h 411081"/>
                <a:gd name="connsiteX252" fmla="*/ 756481 w 2687318"/>
                <a:gd name="connsiteY252" fmla="*/ 50961 h 411081"/>
                <a:gd name="connsiteX253" fmla="*/ 765540 w 2687318"/>
                <a:gd name="connsiteY253" fmla="*/ 30576 h 411081"/>
                <a:gd name="connsiteX254" fmla="*/ 756481 w 2687318"/>
                <a:gd name="connsiteY254" fmla="*/ 9060 h 411081"/>
                <a:gd name="connsiteX255" fmla="*/ 614924 w 2687318"/>
                <a:gd name="connsiteY255" fmla="*/ 398625 h 411081"/>
                <a:gd name="connsiteX256" fmla="*/ 614924 w 2687318"/>
                <a:gd name="connsiteY256" fmla="*/ 233286 h 411081"/>
                <a:gd name="connsiteX257" fmla="*/ 612659 w 2687318"/>
                <a:gd name="connsiteY257" fmla="*/ 193650 h 411081"/>
                <a:gd name="connsiteX258" fmla="*/ 601334 w 2687318"/>
                <a:gd name="connsiteY258" fmla="*/ 159676 h 411081"/>
                <a:gd name="connsiteX259" fmla="*/ 574156 w 2687318"/>
                <a:gd name="connsiteY259" fmla="*/ 137027 h 411081"/>
                <a:gd name="connsiteX260" fmla="*/ 523195 w 2687318"/>
                <a:gd name="connsiteY260" fmla="*/ 127968 h 411081"/>
                <a:gd name="connsiteX261" fmla="*/ 486956 w 2687318"/>
                <a:gd name="connsiteY261" fmla="*/ 134762 h 411081"/>
                <a:gd name="connsiteX262" fmla="*/ 460910 w 2687318"/>
                <a:gd name="connsiteY262" fmla="*/ 149484 h 411081"/>
                <a:gd name="connsiteX263" fmla="*/ 443923 w 2687318"/>
                <a:gd name="connsiteY263" fmla="*/ 166471 h 411081"/>
                <a:gd name="connsiteX264" fmla="*/ 434864 w 2687318"/>
                <a:gd name="connsiteY264" fmla="*/ 178928 h 411081"/>
                <a:gd name="connsiteX265" fmla="*/ 429201 w 2687318"/>
                <a:gd name="connsiteY265" fmla="*/ 133630 h 411081"/>
                <a:gd name="connsiteX266" fmla="*/ 383903 w 2687318"/>
                <a:gd name="connsiteY266" fmla="*/ 138160 h 411081"/>
                <a:gd name="connsiteX267" fmla="*/ 385035 w 2687318"/>
                <a:gd name="connsiteY267" fmla="*/ 148352 h 411081"/>
                <a:gd name="connsiteX268" fmla="*/ 387300 w 2687318"/>
                <a:gd name="connsiteY268" fmla="*/ 165339 h 411081"/>
                <a:gd name="connsiteX269" fmla="*/ 388432 w 2687318"/>
                <a:gd name="connsiteY269" fmla="*/ 184590 h 411081"/>
                <a:gd name="connsiteX270" fmla="*/ 389565 w 2687318"/>
                <a:gd name="connsiteY270" fmla="*/ 203842 h 411081"/>
                <a:gd name="connsiteX271" fmla="*/ 389565 w 2687318"/>
                <a:gd name="connsiteY271" fmla="*/ 398625 h 411081"/>
                <a:gd name="connsiteX272" fmla="*/ 437128 w 2687318"/>
                <a:gd name="connsiteY272" fmla="*/ 398625 h 411081"/>
                <a:gd name="connsiteX273" fmla="*/ 437128 w 2687318"/>
                <a:gd name="connsiteY273" fmla="*/ 251405 h 411081"/>
                <a:gd name="connsiteX274" fmla="*/ 442790 w 2687318"/>
                <a:gd name="connsiteY274" fmla="*/ 217432 h 411081"/>
                <a:gd name="connsiteX275" fmla="*/ 458645 w 2687318"/>
                <a:gd name="connsiteY275" fmla="*/ 189120 h 411081"/>
                <a:gd name="connsiteX276" fmla="*/ 482426 w 2687318"/>
                <a:gd name="connsiteY276" fmla="*/ 169868 h 411081"/>
                <a:gd name="connsiteX277" fmla="*/ 511870 w 2687318"/>
                <a:gd name="connsiteY277" fmla="*/ 163074 h 411081"/>
                <a:gd name="connsiteX278" fmla="*/ 541314 w 2687318"/>
                <a:gd name="connsiteY278" fmla="*/ 167603 h 411081"/>
                <a:gd name="connsiteX279" fmla="*/ 558301 w 2687318"/>
                <a:gd name="connsiteY279" fmla="*/ 181193 h 411081"/>
                <a:gd name="connsiteX280" fmla="*/ 566228 w 2687318"/>
                <a:gd name="connsiteY280" fmla="*/ 203842 h 411081"/>
                <a:gd name="connsiteX281" fmla="*/ 568493 w 2687318"/>
                <a:gd name="connsiteY281" fmla="*/ 233286 h 411081"/>
                <a:gd name="connsiteX282" fmla="*/ 568493 w 2687318"/>
                <a:gd name="connsiteY282" fmla="*/ 398625 h 411081"/>
                <a:gd name="connsiteX283" fmla="*/ 614924 w 2687318"/>
                <a:gd name="connsiteY283" fmla="*/ 398625 h 411081"/>
                <a:gd name="connsiteX284" fmla="*/ 291041 w 2687318"/>
                <a:gd name="connsiteY284" fmla="*/ 26046 h 411081"/>
                <a:gd name="connsiteX285" fmla="*/ 243478 w 2687318"/>
                <a:gd name="connsiteY285" fmla="*/ 26046 h 411081"/>
                <a:gd name="connsiteX286" fmla="*/ 243478 w 2687318"/>
                <a:gd name="connsiteY286" fmla="*/ 255935 h 411081"/>
                <a:gd name="connsiteX287" fmla="*/ 235551 w 2687318"/>
                <a:gd name="connsiteY287" fmla="*/ 317088 h 411081"/>
                <a:gd name="connsiteX288" fmla="*/ 215167 w 2687318"/>
                <a:gd name="connsiteY288" fmla="*/ 354459 h 411081"/>
                <a:gd name="connsiteX289" fmla="*/ 184590 w 2687318"/>
                <a:gd name="connsiteY289" fmla="*/ 373711 h 411081"/>
                <a:gd name="connsiteX290" fmla="*/ 146087 w 2687318"/>
                <a:gd name="connsiteY290" fmla="*/ 378240 h 411081"/>
                <a:gd name="connsiteX291" fmla="*/ 107583 w 2687318"/>
                <a:gd name="connsiteY291" fmla="*/ 373711 h 411081"/>
                <a:gd name="connsiteX292" fmla="*/ 77007 w 2687318"/>
                <a:gd name="connsiteY292" fmla="*/ 354459 h 411081"/>
                <a:gd name="connsiteX293" fmla="*/ 56623 w 2687318"/>
                <a:gd name="connsiteY293" fmla="*/ 317088 h 411081"/>
                <a:gd name="connsiteX294" fmla="*/ 48695 w 2687318"/>
                <a:gd name="connsiteY294" fmla="*/ 255935 h 411081"/>
                <a:gd name="connsiteX295" fmla="*/ 48695 w 2687318"/>
                <a:gd name="connsiteY295" fmla="*/ 26046 h 411081"/>
                <a:gd name="connsiteX296" fmla="*/ 0 w 2687318"/>
                <a:gd name="connsiteY296" fmla="*/ 26046 h 411081"/>
                <a:gd name="connsiteX297" fmla="*/ 0 w 2687318"/>
                <a:gd name="connsiteY297" fmla="*/ 259332 h 411081"/>
                <a:gd name="connsiteX298" fmla="*/ 36239 w 2687318"/>
                <a:gd name="connsiteY298" fmla="*/ 375975 h 411081"/>
                <a:gd name="connsiteX299" fmla="*/ 146087 w 2687318"/>
                <a:gd name="connsiteY299" fmla="*/ 411082 h 411081"/>
                <a:gd name="connsiteX300" fmla="*/ 254803 w 2687318"/>
                <a:gd name="connsiteY300" fmla="*/ 375975 h 411081"/>
                <a:gd name="connsiteX301" fmla="*/ 291041 w 2687318"/>
                <a:gd name="connsiteY301" fmla="*/ 259332 h 411081"/>
                <a:gd name="connsiteX302" fmla="*/ 291041 w 2687318"/>
                <a:gd name="connsiteY302" fmla="*/ 26046 h 4110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Lst>
              <a:rect l="l" t="t" r="r" b="b"/>
              <a:pathLst>
                <a:path w="2687318" h="411081">
                  <a:moveTo>
                    <a:pt x="2680524" y="365783"/>
                  </a:moveTo>
                  <a:cubicBezTo>
                    <a:pt x="2674862" y="368048"/>
                    <a:pt x="2670332" y="370313"/>
                    <a:pt x="2664670" y="372578"/>
                  </a:cubicBezTo>
                  <a:cubicBezTo>
                    <a:pt x="2660140" y="373711"/>
                    <a:pt x="2654478" y="374843"/>
                    <a:pt x="2648816" y="374843"/>
                  </a:cubicBezTo>
                  <a:cubicBezTo>
                    <a:pt x="2645418" y="374843"/>
                    <a:pt x="2642021" y="373711"/>
                    <a:pt x="2637491" y="372578"/>
                  </a:cubicBezTo>
                  <a:cubicBezTo>
                    <a:pt x="2632961" y="371446"/>
                    <a:pt x="2629564" y="370313"/>
                    <a:pt x="2627299" y="368048"/>
                  </a:cubicBezTo>
                  <a:cubicBezTo>
                    <a:pt x="2621637" y="363518"/>
                    <a:pt x="2618239" y="357856"/>
                    <a:pt x="2617106" y="352194"/>
                  </a:cubicBezTo>
                  <a:cubicBezTo>
                    <a:pt x="2615974" y="345399"/>
                    <a:pt x="2615974" y="336339"/>
                    <a:pt x="2615974" y="322750"/>
                  </a:cubicBezTo>
                  <a:lnTo>
                    <a:pt x="2615974" y="167603"/>
                  </a:lnTo>
                  <a:lnTo>
                    <a:pt x="2678259" y="167603"/>
                  </a:lnTo>
                  <a:lnTo>
                    <a:pt x="2678259" y="138160"/>
                  </a:lnTo>
                  <a:lnTo>
                    <a:pt x="2615974" y="138160"/>
                  </a:lnTo>
                  <a:lnTo>
                    <a:pt x="2615974" y="58888"/>
                  </a:lnTo>
                  <a:lnTo>
                    <a:pt x="2570676" y="69080"/>
                  </a:lnTo>
                  <a:lnTo>
                    <a:pt x="2570676" y="135895"/>
                  </a:lnTo>
                  <a:lnTo>
                    <a:pt x="2526510" y="135895"/>
                  </a:lnTo>
                  <a:lnTo>
                    <a:pt x="2526510" y="165339"/>
                  </a:lnTo>
                  <a:lnTo>
                    <a:pt x="2570676" y="165339"/>
                  </a:lnTo>
                  <a:lnTo>
                    <a:pt x="2570676" y="325015"/>
                  </a:lnTo>
                  <a:cubicBezTo>
                    <a:pt x="2570676" y="338604"/>
                    <a:pt x="2570676" y="349929"/>
                    <a:pt x="2571808" y="360121"/>
                  </a:cubicBezTo>
                  <a:cubicBezTo>
                    <a:pt x="2572941" y="370313"/>
                    <a:pt x="2576338" y="378240"/>
                    <a:pt x="2580868" y="385035"/>
                  </a:cubicBezTo>
                  <a:cubicBezTo>
                    <a:pt x="2586531" y="392962"/>
                    <a:pt x="2593325" y="397492"/>
                    <a:pt x="2602385" y="400889"/>
                  </a:cubicBezTo>
                  <a:cubicBezTo>
                    <a:pt x="2611444" y="404287"/>
                    <a:pt x="2620504" y="405419"/>
                    <a:pt x="2630696" y="405419"/>
                  </a:cubicBezTo>
                  <a:cubicBezTo>
                    <a:pt x="2640888" y="405419"/>
                    <a:pt x="2651080" y="404287"/>
                    <a:pt x="2661273" y="400889"/>
                  </a:cubicBezTo>
                  <a:cubicBezTo>
                    <a:pt x="2671465" y="397492"/>
                    <a:pt x="2680524" y="392962"/>
                    <a:pt x="2687319" y="387300"/>
                  </a:cubicBezTo>
                  <a:lnTo>
                    <a:pt x="2680524" y="365783"/>
                  </a:lnTo>
                  <a:close/>
                  <a:moveTo>
                    <a:pt x="2322668" y="27179"/>
                  </a:moveTo>
                  <a:cubicBezTo>
                    <a:pt x="2317006" y="21517"/>
                    <a:pt x="2311343" y="19252"/>
                    <a:pt x="2302284" y="19252"/>
                  </a:cubicBezTo>
                  <a:cubicBezTo>
                    <a:pt x="2294356" y="19252"/>
                    <a:pt x="2287562" y="21517"/>
                    <a:pt x="2283032" y="27179"/>
                  </a:cubicBezTo>
                  <a:cubicBezTo>
                    <a:pt x="2277370" y="32841"/>
                    <a:pt x="2275105" y="38503"/>
                    <a:pt x="2275105" y="46431"/>
                  </a:cubicBezTo>
                  <a:cubicBezTo>
                    <a:pt x="2275105" y="54358"/>
                    <a:pt x="2277370" y="60020"/>
                    <a:pt x="2283032" y="65682"/>
                  </a:cubicBezTo>
                  <a:cubicBezTo>
                    <a:pt x="2288694" y="71345"/>
                    <a:pt x="2295489" y="73610"/>
                    <a:pt x="2302284" y="73610"/>
                  </a:cubicBezTo>
                  <a:cubicBezTo>
                    <a:pt x="2310211" y="73610"/>
                    <a:pt x="2317006" y="71345"/>
                    <a:pt x="2322668" y="65682"/>
                  </a:cubicBezTo>
                  <a:cubicBezTo>
                    <a:pt x="2328330" y="60020"/>
                    <a:pt x="2330595" y="54358"/>
                    <a:pt x="2330595" y="46431"/>
                  </a:cubicBezTo>
                  <a:cubicBezTo>
                    <a:pt x="2330595" y="38503"/>
                    <a:pt x="2328330" y="32841"/>
                    <a:pt x="2322668" y="27179"/>
                  </a:cubicBezTo>
                  <a:moveTo>
                    <a:pt x="2434781" y="27179"/>
                  </a:moveTo>
                  <a:cubicBezTo>
                    <a:pt x="2429119" y="21517"/>
                    <a:pt x="2422325" y="19252"/>
                    <a:pt x="2415529" y="19252"/>
                  </a:cubicBezTo>
                  <a:cubicBezTo>
                    <a:pt x="2407602" y="19252"/>
                    <a:pt x="2400808" y="21517"/>
                    <a:pt x="2395145" y="27179"/>
                  </a:cubicBezTo>
                  <a:cubicBezTo>
                    <a:pt x="2389483" y="32841"/>
                    <a:pt x="2387218" y="38503"/>
                    <a:pt x="2387218" y="46431"/>
                  </a:cubicBezTo>
                  <a:cubicBezTo>
                    <a:pt x="2387218" y="54358"/>
                    <a:pt x="2389483" y="60020"/>
                    <a:pt x="2395145" y="65682"/>
                  </a:cubicBezTo>
                  <a:cubicBezTo>
                    <a:pt x="2400808" y="71345"/>
                    <a:pt x="2406470" y="73610"/>
                    <a:pt x="2415529" y="73610"/>
                  </a:cubicBezTo>
                  <a:cubicBezTo>
                    <a:pt x="2423457" y="73610"/>
                    <a:pt x="2430251" y="71345"/>
                    <a:pt x="2434781" y="65682"/>
                  </a:cubicBezTo>
                  <a:cubicBezTo>
                    <a:pt x="2440444" y="60020"/>
                    <a:pt x="2442709" y="54358"/>
                    <a:pt x="2442709" y="46431"/>
                  </a:cubicBezTo>
                  <a:cubicBezTo>
                    <a:pt x="2442709" y="38503"/>
                    <a:pt x="2439311" y="32841"/>
                    <a:pt x="2434781" y="27179"/>
                  </a:cubicBezTo>
                  <a:moveTo>
                    <a:pt x="2405338" y="296704"/>
                  </a:moveTo>
                  <a:cubicBezTo>
                    <a:pt x="2405338" y="304631"/>
                    <a:pt x="2404205" y="312558"/>
                    <a:pt x="2404205" y="319353"/>
                  </a:cubicBezTo>
                  <a:cubicBezTo>
                    <a:pt x="2403073" y="329545"/>
                    <a:pt x="2399675" y="337472"/>
                    <a:pt x="2395145" y="344267"/>
                  </a:cubicBezTo>
                  <a:cubicBezTo>
                    <a:pt x="2390615" y="351061"/>
                    <a:pt x="2384953" y="356724"/>
                    <a:pt x="2379291" y="361253"/>
                  </a:cubicBezTo>
                  <a:cubicBezTo>
                    <a:pt x="2373628" y="365783"/>
                    <a:pt x="2366834" y="368048"/>
                    <a:pt x="2361172" y="370313"/>
                  </a:cubicBezTo>
                  <a:cubicBezTo>
                    <a:pt x="2354377" y="372578"/>
                    <a:pt x="2349847" y="372578"/>
                    <a:pt x="2345317" y="372578"/>
                  </a:cubicBezTo>
                  <a:cubicBezTo>
                    <a:pt x="2339655" y="372578"/>
                    <a:pt x="2333992" y="371446"/>
                    <a:pt x="2328330" y="370313"/>
                  </a:cubicBezTo>
                  <a:cubicBezTo>
                    <a:pt x="2322668" y="369181"/>
                    <a:pt x="2318138" y="365783"/>
                    <a:pt x="2313608" y="362386"/>
                  </a:cubicBezTo>
                  <a:cubicBezTo>
                    <a:pt x="2309079" y="358989"/>
                    <a:pt x="2305681" y="354459"/>
                    <a:pt x="2303417" y="348797"/>
                  </a:cubicBezTo>
                  <a:cubicBezTo>
                    <a:pt x="2301152" y="343134"/>
                    <a:pt x="2300019" y="335207"/>
                    <a:pt x="2300019" y="327280"/>
                  </a:cubicBezTo>
                  <a:cubicBezTo>
                    <a:pt x="2300019" y="318220"/>
                    <a:pt x="2302284" y="311425"/>
                    <a:pt x="2305681" y="304631"/>
                  </a:cubicBezTo>
                  <a:cubicBezTo>
                    <a:pt x="2309079" y="298968"/>
                    <a:pt x="2313608" y="293306"/>
                    <a:pt x="2319271" y="289909"/>
                  </a:cubicBezTo>
                  <a:cubicBezTo>
                    <a:pt x="2324933" y="286511"/>
                    <a:pt x="2329463" y="283114"/>
                    <a:pt x="2335125" y="280849"/>
                  </a:cubicBezTo>
                  <a:cubicBezTo>
                    <a:pt x="2340788" y="278584"/>
                    <a:pt x="2345317" y="277452"/>
                    <a:pt x="2349847" y="276319"/>
                  </a:cubicBezTo>
                  <a:cubicBezTo>
                    <a:pt x="2354377" y="275187"/>
                    <a:pt x="2360039" y="274054"/>
                    <a:pt x="2365702" y="274054"/>
                  </a:cubicBezTo>
                  <a:cubicBezTo>
                    <a:pt x="2371364" y="274054"/>
                    <a:pt x="2377026" y="272922"/>
                    <a:pt x="2382689" y="272922"/>
                  </a:cubicBezTo>
                  <a:cubicBezTo>
                    <a:pt x="2388351" y="272922"/>
                    <a:pt x="2392880" y="271790"/>
                    <a:pt x="2397410" y="271790"/>
                  </a:cubicBezTo>
                  <a:lnTo>
                    <a:pt x="2407602" y="271790"/>
                  </a:lnTo>
                  <a:cubicBezTo>
                    <a:pt x="2405338" y="280849"/>
                    <a:pt x="2405338" y="288776"/>
                    <a:pt x="2405338" y="296704"/>
                  </a:cubicBezTo>
                  <a:moveTo>
                    <a:pt x="2490272" y="370313"/>
                  </a:moveTo>
                  <a:cubicBezTo>
                    <a:pt x="2483477" y="372578"/>
                    <a:pt x="2475549" y="373711"/>
                    <a:pt x="2468755" y="373711"/>
                  </a:cubicBezTo>
                  <a:cubicBezTo>
                    <a:pt x="2463093" y="373711"/>
                    <a:pt x="2458563" y="371446"/>
                    <a:pt x="2455165" y="368048"/>
                  </a:cubicBezTo>
                  <a:cubicBezTo>
                    <a:pt x="2451768" y="364651"/>
                    <a:pt x="2449503" y="356724"/>
                    <a:pt x="2449503" y="344267"/>
                  </a:cubicBezTo>
                  <a:lnTo>
                    <a:pt x="2449503" y="206107"/>
                  </a:lnTo>
                  <a:cubicBezTo>
                    <a:pt x="2449503" y="201577"/>
                    <a:pt x="2449503" y="195915"/>
                    <a:pt x="2449503" y="191385"/>
                  </a:cubicBezTo>
                  <a:cubicBezTo>
                    <a:pt x="2449503" y="185723"/>
                    <a:pt x="2448371" y="181193"/>
                    <a:pt x="2447238" y="175531"/>
                  </a:cubicBezTo>
                  <a:cubicBezTo>
                    <a:pt x="2446106" y="169868"/>
                    <a:pt x="2443841" y="165339"/>
                    <a:pt x="2441576" y="160809"/>
                  </a:cubicBezTo>
                  <a:cubicBezTo>
                    <a:pt x="2439311" y="156279"/>
                    <a:pt x="2434781" y="151749"/>
                    <a:pt x="2430251" y="148352"/>
                  </a:cubicBezTo>
                  <a:cubicBezTo>
                    <a:pt x="2420059" y="140425"/>
                    <a:pt x="2408735" y="134762"/>
                    <a:pt x="2395145" y="132497"/>
                  </a:cubicBezTo>
                  <a:cubicBezTo>
                    <a:pt x="2382689" y="130232"/>
                    <a:pt x="2370231" y="129100"/>
                    <a:pt x="2358907" y="129100"/>
                  </a:cubicBezTo>
                  <a:cubicBezTo>
                    <a:pt x="2347582" y="129100"/>
                    <a:pt x="2337390" y="130232"/>
                    <a:pt x="2327198" y="132497"/>
                  </a:cubicBezTo>
                  <a:cubicBezTo>
                    <a:pt x="2317006" y="134762"/>
                    <a:pt x="2306814" y="138160"/>
                    <a:pt x="2297754" y="142689"/>
                  </a:cubicBezTo>
                  <a:cubicBezTo>
                    <a:pt x="2288694" y="147219"/>
                    <a:pt x="2281900" y="154014"/>
                    <a:pt x="2275105" y="161941"/>
                  </a:cubicBezTo>
                  <a:cubicBezTo>
                    <a:pt x="2268310" y="169868"/>
                    <a:pt x="2264913" y="180060"/>
                    <a:pt x="2262648" y="191385"/>
                  </a:cubicBezTo>
                  <a:lnTo>
                    <a:pt x="2298886" y="203842"/>
                  </a:lnTo>
                  <a:cubicBezTo>
                    <a:pt x="2300019" y="198180"/>
                    <a:pt x="2301152" y="192518"/>
                    <a:pt x="2303417" y="186855"/>
                  </a:cubicBezTo>
                  <a:cubicBezTo>
                    <a:pt x="2305681" y="181193"/>
                    <a:pt x="2309079" y="176663"/>
                    <a:pt x="2312476" y="173266"/>
                  </a:cubicBezTo>
                  <a:cubicBezTo>
                    <a:pt x="2317006" y="168736"/>
                    <a:pt x="2322668" y="165339"/>
                    <a:pt x="2329463" y="163074"/>
                  </a:cubicBezTo>
                  <a:cubicBezTo>
                    <a:pt x="2336257" y="160809"/>
                    <a:pt x="2345317" y="159676"/>
                    <a:pt x="2355509" y="159676"/>
                  </a:cubicBezTo>
                  <a:cubicBezTo>
                    <a:pt x="2361172" y="159676"/>
                    <a:pt x="2366834" y="159676"/>
                    <a:pt x="2371364" y="160809"/>
                  </a:cubicBezTo>
                  <a:cubicBezTo>
                    <a:pt x="2377026" y="161941"/>
                    <a:pt x="2381556" y="163074"/>
                    <a:pt x="2386086" y="165339"/>
                  </a:cubicBezTo>
                  <a:cubicBezTo>
                    <a:pt x="2392880" y="168736"/>
                    <a:pt x="2397410" y="173266"/>
                    <a:pt x="2400808" y="178928"/>
                  </a:cubicBezTo>
                  <a:cubicBezTo>
                    <a:pt x="2403073" y="184590"/>
                    <a:pt x="2405338" y="192518"/>
                    <a:pt x="2405338" y="202710"/>
                  </a:cubicBezTo>
                  <a:lnTo>
                    <a:pt x="2405338" y="248008"/>
                  </a:lnTo>
                  <a:cubicBezTo>
                    <a:pt x="2391748" y="248008"/>
                    <a:pt x="2380423" y="248008"/>
                    <a:pt x="2370231" y="249140"/>
                  </a:cubicBezTo>
                  <a:cubicBezTo>
                    <a:pt x="2360039" y="249140"/>
                    <a:pt x="2350979" y="250273"/>
                    <a:pt x="2341920" y="251405"/>
                  </a:cubicBezTo>
                  <a:cubicBezTo>
                    <a:pt x="2329463" y="253670"/>
                    <a:pt x="2317006" y="257068"/>
                    <a:pt x="2306814" y="260465"/>
                  </a:cubicBezTo>
                  <a:cubicBezTo>
                    <a:pt x="2295489" y="264995"/>
                    <a:pt x="2286430" y="270657"/>
                    <a:pt x="2278502" y="277452"/>
                  </a:cubicBezTo>
                  <a:cubicBezTo>
                    <a:pt x="2270575" y="284247"/>
                    <a:pt x="2263781" y="292174"/>
                    <a:pt x="2259251" y="302366"/>
                  </a:cubicBezTo>
                  <a:cubicBezTo>
                    <a:pt x="2254720" y="311425"/>
                    <a:pt x="2252456" y="322750"/>
                    <a:pt x="2252456" y="334075"/>
                  </a:cubicBezTo>
                  <a:cubicBezTo>
                    <a:pt x="2252456" y="346532"/>
                    <a:pt x="2254720" y="356724"/>
                    <a:pt x="2259251" y="365783"/>
                  </a:cubicBezTo>
                  <a:cubicBezTo>
                    <a:pt x="2263781" y="374843"/>
                    <a:pt x="2269443" y="382770"/>
                    <a:pt x="2276237" y="388433"/>
                  </a:cubicBezTo>
                  <a:cubicBezTo>
                    <a:pt x="2283032" y="394095"/>
                    <a:pt x="2290959" y="398625"/>
                    <a:pt x="2300019" y="402022"/>
                  </a:cubicBezTo>
                  <a:cubicBezTo>
                    <a:pt x="2309079" y="405419"/>
                    <a:pt x="2318138" y="406552"/>
                    <a:pt x="2327198" y="406552"/>
                  </a:cubicBezTo>
                  <a:cubicBezTo>
                    <a:pt x="2348715" y="406552"/>
                    <a:pt x="2366834" y="402022"/>
                    <a:pt x="2380423" y="391830"/>
                  </a:cubicBezTo>
                  <a:cubicBezTo>
                    <a:pt x="2394013" y="382770"/>
                    <a:pt x="2403073" y="371446"/>
                    <a:pt x="2408735" y="358989"/>
                  </a:cubicBezTo>
                  <a:cubicBezTo>
                    <a:pt x="2409867" y="371446"/>
                    <a:pt x="2414397" y="381638"/>
                    <a:pt x="2421192" y="389565"/>
                  </a:cubicBezTo>
                  <a:cubicBezTo>
                    <a:pt x="2427987" y="398625"/>
                    <a:pt x="2438178" y="403154"/>
                    <a:pt x="2451768" y="403154"/>
                  </a:cubicBezTo>
                  <a:cubicBezTo>
                    <a:pt x="2459695" y="403154"/>
                    <a:pt x="2467623" y="402022"/>
                    <a:pt x="2474417" y="400889"/>
                  </a:cubicBezTo>
                  <a:cubicBezTo>
                    <a:pt x="2482345" y="399757"/>
                    <a:pt x="2486874" y="398625"/>
                    <a:pt x="2490272" y="397492"/>
                  </a:cubicBezTo>
                  <a:lnTo>
                    <a:pt x="2490272" y="370313"/>
                  </a:lnTo>
                  <a:close/>
                  <a:moveTo>
                    <a:pt x="2186773" y="365783"/>
                  </a:moveTo>
                  <a:cubicBezTo>
                    <a:pt x="2181111" y="368048"/>
                    <a:pt x="2176581" y="370313"/>
                    <a:pt x="2170919" y="372578"/>
                  </a:cubicBezTo>
                  <a:cubicBezTo>
                    <a:pt x="2166389" y="373711"/>
                    <a:pt x="2160727" y="374843"/>
                    <a:pt x="2155064" y="374843"/>
                  </a:cubicBezTo>
                  <a:cubicBezTo>
                    <a:pt x="2151667" y="374843"/>
                    <a:pt x="2148270" y="373711"/>
                    <a:pt x="2143740" y="372578"/>
                  </a:cubicBezTo>
                  <a:cubicBezTo>
                    <a:pt x="2139210" y="371446"/>
                    <a:pt x="2135813" y="370313"/>
                    <a:pt x="2133548" y="368048"/>
                  </a:cubicBezTo>
                  <a:cubicBezTo>
                    <a:pt x="2127886" y="363518"/>
                    <a:pt x="2124488" y="357856"/>
                    <a:pt x="2123356" y="352194"/>
                  </a:cubicBezTo>
                  <a:cubicBezTo>
                    <a:pt x="2122224" y="345399"/>
                    <a:pt x="2122224" y="336339"/>
                    <a:pt x="2122224" y="322750"/>
                  </a:cubicBezTo>
                  <a:lnTo>
                    <a:pt x="2122224" y="167603"/>
                  </a:lnTo>
                  <a:lnTo>
                    <a:pt x="2184509" y="167603"/>
                  </a:lnTo>
                  <a:lnTo>
                    <a:pt x="2184509" y="138160"/>
                  </a:lnTo>
                  <a:lnTo>
                    <a:pt x="2122224" y="138160"/>
                  </a:lnTo>
                  <a:lnTo>
                    <a:pt x="2122224" y="58888"/>
                  </a:lnTo>
                  <a:lnTo>
                    <a:pt x="2076925" y="69080"/>
                  </a:lnTo>
                  <a:lnTo>
                    <a:pt x="2076925" y="135895"/>
                  </a:lnTo>
                  <a:lnTo>
                    <a:pt x="2032759" y="135895"/>
                  </a:lnTo>
                  <a:lnTo>
                    <a:pt x="2032759" y="165339"/>
                  </a:lnTo>
                  <a:lnTo>
                    <a:pt x="2076925" y="165339"/>
                  </a:lnTo>
                  <a:lnTo>
                    <a:pt x="2076925" y="325015"/>
                  </a:lnTo>
                  <a:cubicBezTo>
                    <a:pt x="2076925" y="338604"/>
                    <a:pt x="2076925" y="349929"/>
                    <a:pt x="2078057" y="360121"/>
                  </a:cubicBezTo>
                  <a:cubicBezTo>
                    <a:pt x="2079190" y="370313"/>
                    <a:pt x="2082588" y="378240"/>
                    <a:pt x="2087117" y="385035"/>
                  </a:cubicBezTo>
                  <a:cubicBezTo>
                    <a:pt x="2092779" y="392962"/>
                    <a:pt x="2099574" y="397492"/>
                    <a:pt x="2108634" y="400889"/>
                  </a:cubicBezTo>
                  <a:cubicBezTo>
                    <a:pt x="2117693" y="404287"/>
                    <a:pt x="2126753" y="405419"/>
                    <a:pt x="2136945" y="405419"/>
                  </a:cubicBezTo>
                  <a:cubicBezTo>
                    <a:pt x="2147137" y="405419"/>
                    <a:pt x="2157329" y="404287"/>
                    <a:pt x="2167522" y="400889"/>
                  </a:cubicBezTo>
                  <a:cubicBezTo>
                    <a:pt x="2177714" y="397492"/>
                    <a:pt x="2186773" y="392962"/>
                    <a:pt x="2193568" y="387300"/>
                  </a:cubicBezTo>
                  <a:lnTo>
                    <a:pt x="2186773" y="365783"/>
                  </a:lnTo>
                  <a:close/>
                  <a:moveTo>
                    <a:pt x="1953487" y="135895"/>
                  </a:moveTo>
                  <a:lnTo>
                    <a:pt x="1904792" y="135895"/>
                  </a:lnTo>
                  <a:lnTo>
                    <a:pt x="1904792" y="398625"/>
                  </a:lnTo>
                  <a:lnTo>
                    <a:pt x="1953487" y="398625"/>
                  </a:lnTo>
                  <a:lnTo>
                    <a:pt x="1953487" y="135895"/>
                  </a:lnTo>
                  <a:close/>
                  <a:moveTo>
                    <a:pt x="1951222" y="9060"/>
                  </a:moveTo>
                  <a:cubicBezTo>
                    <a:pt x="1945560" y="3397"/>
                    <a:pt x="1937633" y="0"/>
                    <a:pt x="1929706" y="0"/>
                  </a:cubicBezTo>
                  <a:cubicBezTo>
                    <a:pt x="1921779" y="0"/>
                    <a:pt x="1913851" y="3397"/>
                    <a:pt x="1908189" y="9060"/>
                  </a:cubicBezTo>
                  <a:cubicBezTo>
                    <a:pt x="1902527" y="14722"/>
                    <a:pt x="1899129" y="22649"/>
                    <a:pt x="1899129" y="30576"/>
                  </a:cubicBezTo>
                  <a:cubicBezTo>
                    <a:pt x="1899129" y="38503"/>
                    <a:pt x="1902527" y="45298"/>
                    <a:pt x="1908189" y="50961"/>
                  </a:cubicBezTo>
                  <a:cubicBezTo>
                    <a:pt x="1913851" y="56623"/>
                    <a:pt x="1921779" y="60020"/>
                    <a:pt x="1929706" y="60020"/>
                  </a:cubicBezTo>
                  <a:cubicBezTo>
                    <a:pt x="1937633" y="60020"/>
                    <a:pt x="1944428" y="56623"/>
                    <a:pt x="1951222" y="50961"/>
                  </a:cubicBezTo>
                  <a:cubicBezTo>
                    <a:pt x="1956884" y="45298"/>
                    <a:pt x="1960282" y="38503"/>
                    <a:pt x="1960282" y="30576"/>
                  </a:cubicBezTo>
                  <a:cubicBezTo>
                    <a:pt x="1960282" y="22649"/>
                    <a:pt x="1956884" y="15854"/>
                    <a:pt x="1951222" y="9060"/>
                  </a:cubicBezTo>
                  <a:moveTo>
                    <a:pt x="1811930" y="289909"/>
                  </a:moveTo>
                  <a:cubicBezTo>
                    <a:pt x="1807400" y="280849"/>
                    <a:pt x="1800606" y="272922"/>
                    <a:pt x="1792678" y="267260"/>
                  </a:cubicBezTo>
                  <a:cubicBezTo>
                    <a:pt x="1784751" y="260465"/>
                    <a:pt x="1776824" y="255935"/>
                    <a:pt x="1766632" y="252538"/>
                  </a:cubicBezTo>
                  <a:cubicBezTo>
                    <a:pt x="1757572" y="249140"/>
                    <a:pt x="1748513" y="245743"/>
                    <a:pt x="1739453" y="243478"/>
                  </a:cubicBezTo>
                  <a:cubicBezTo>
                    <a:pt x="1722466" y="238948"/>
                    <a:pt x="1710009" y="233286"/>
                    <a:pt x="1699817" y="225359"/>
                  </a:cubicBezTo>
                  <a:cubicBezTo>
                    <a:pt x="1689625" y="217432"/>
                    <a:pt x="1683963" y="206107"/>
                    <a:pt x="1683963" y="193650"/>
                  </a:cubicBezTo>
                  <a:cubicBezTo>
                    <a:pt x="1683963" y="183458"/>
                    <a:pt x="1688492" y="174398"/>
                    <a:pt x="1697552" y="167603"/>
                  </a:cubicBezTo>
                  <a:cubicBezTo>
                    <a:pt x="1706612" y="160809"/>
                    <a:pt x="1717936" y="157411"/>
                    <a:pt x="1732658" y="157411"/>
                  </a:cubicBezTo>
                  <a:cubicBezTo>
                    <a:pt x="1747380" y="157411"/>
                    <a:pt x="1758705" y="159676"/>
                    <a:pt x="1767764" y="165339"/>
                  </a:cubicBezTo>
                  <a:cubicBezTo>
                    <a:pt x="1775691" y="171001"/>
                    <a:pt x="1783619" y="176663"/>
                    <a:pt x="1789281" y="182325"/>
                  </a:cubicBezTo>
                  <a:lnTo>
                    <a:pt x="1811930" y="152882"/>
                  </a:lnTo>
                  <a:cubicBezTo>
                    <a:pt x="1805136" y="147219"/>
                    <a:pt x="1796076" y="141557"/>
                    <a:pt x="1783619" y="137027"/>
                  </a:cubicBezTo>
                  <a:cubicBezTo>
                    <a:pt x="1771162" y="131365"/>
                    <a:pt x="1755307" y="129100"/>
                    <a:pt x="1734923" y="129100"/>
                  </a:cubicBezTo>
                  <a:cubicBezTo>
                    <a:pt x="1722466" y="129100"/>
                    <a:pt x="1711141" y="130232"/>
                    <a:pt x="1699817" y="133630"/>
                  </a:cubicBezTo>
                  <a:cubicBezTo>
                    <a:pt x="1688492" y="137027"/>
                    <a:pt x="1678300" y="141557"/>
                    <a:pt x="1670373" y="147219"/>
                  </a:cubicBezTo>
                  <a:cubicBezTo>
                    <a:pt x="1661314" y="152882"/>
                    <a:pt x="1654519" y="160809"/>
                    <a:pt x="1649989" y="169868"/>
                  </a:cubicBezTo>
                  <a:cubicBezTo>
                    <a:pt x="1644327" y="178928"/>
                    <a:pt x="1642062" y="189120"/>
                    <a:pt x="1642062" y="201577"/>
                  </a:cubicBezTo>
                  <a:cubicBezTo>
                    <a:pt x="1642062" y="215167"/>
                    <a:pt x="1644327" y="227624"/>
                    <a:pt x="1648856" y="236683"/>
                  </a:cubicBezTo>
                  <a:cubicBezTo>
                    <a:pt x="1653386" y="245743"/>
                    <a:pt x="1660181" y="253670"/>
                    <a:pt x="1666976" y="260465"/>
                  </a:cubicBezTo>
                  <a:cubicBezTo>
                    <a:pt x="1674903" y="266127"/>
                    <a:pt x="1682830" y="271790"/>
                    <a:pt x="1691890" y="275187"/>
                  </a:cubicBezTo>
                  <a:cubicBezTo>
                    <a:pt x="1700950" y="278584"/>
                    <a:pt x="1708877" y="281982"/>
                    <a:pt x="1716804" y="284247"/>
                  </a:cubicBezTo>
                  <a:cubicBezTo>
                    <a:pt x="1733790" y="288776"/>
                    <a:pt x="1747380" y="294439"/>
                    <a:pt x="1757572" y="302366"/>
                  </a:cubicBezTo>
                  <a:cubicBezTo>
                    <a:pt x="1767764" y="309161"/>
                    <a:pt x="1773426" y="320485"/>
                    <a:pt x="1773426" y="337472"/>
                  </a:cubicBezTo>
                  <a:cubicBezTo>
                    <a:pt x="1773426" y="351061"/>
                    <a:pt x="1768897" y="362386"/>
                    <a:pt x="1760970" y="369181"/>
                  </a:cubicBezTo>
                  <a:cubicBezTo>
                    <a:pt x="1753042" y="377108"/>
                    <a:pt x="1740586" y="380505"/>
                    <a:pt x="1725864" y="380505"/>
                  </a:cubicBezTo>
                  <a:cubicBezTo>
                    <a:pt x="1717936" y="380505"/>
                    <a:pt x="1710009" y="379373"/>
                    <a:pt x="1703215" y="377108"/>
                  </a:cubicBezTo>
                  <a:cubicBezTo>
                    <a:pt x="1696420" y="374843"/>
                    <a:pt x="1689625" y="371446"/>
                    <a:pt x="1683963" y="366916"/>
                  </a:cubicBezTo>
                  <a:cubicBezTo>
                    <a:pt x="1678300" y="362386"/>
                    <a:pt x="1672638" y="358989"/>
                    <a:pt x="1668108" y="354459"/>
                  </a:cubicBezTo>
                  <a:cubicBezTo>
                    <a:pt x="1663579" y="349929"/>
                    <a:pt x="1660181" y="346532"/>
                    <a:pt x="1656784" y="343134"/>
                  </a:cubicBezTo>
                  <a:lnTo>
                    <a:pt x="1634134" y="379373"/>
                  </a:lnTo>
                  <a:cubicBezTo>
                    <a:pt x="1659049" y="399757"/>
                    <a:pt x="1689625" y="408817"/>
                    <a:pt x="1725864" y="408817"/>
                  </a:cubicBezTo>
                  <a:cubicBezTo>
                    <a:pt x="1739453" y="408817"/>
                    <a:pt x="1751910" y="406552"/>
                    <a:pt x="1763235" y="403154"/>
                  </a:cubicBezTo>
                  <a:cubicBezTo>
                    <a:pt x="1774559" y="399757"/>
                    <a:pt x="1784751" y="394095"/>
                    <a:pt x="1793811" y="387300"/>
                  </a:cubicBezTo>
                  <a:cubicBezTo>
                    <a:pt x="1801738" y="380505"/>
                    <a:pt x="1808533" y="371446"/>
                    <a:pt x="1814195" y="361253"/>
                  </a:cubicBezTo>
                  <a:cubicBezTo>
                    <a:pt x="1818725" y="351061"/>
                    <a:pt x="1822123" y="338604"/>
                    <a:pt x="1822123" y="325015"/>
                  </a:cubicBezTo>
                  <a:cubicBezTo>
                    <a:pt x="1819858" y="310293"/>
                    <a:pt x="1816460" y="298968"/>
                    <a:pt x="1811930" y="289909"/>
                  </a:cubicBezTo>
                  <a:moveTo>
                    <a:pt x="1424630" y="398625"/>
                  </a:moveTo>
                  <a:lnTo>
                    <a:pt x="1468796" y="398625"/>
                  </a:lnTo>
                  <a:lnTo>
                    <a:pt x="1468796" y="272922"/>
                  </a:lnTo>
                  <a:cubicBezTo>
                    <a:pt x="1468796" y="263862"/>
                    <a:pt x="1468796" y="255935"/>
                    <a:pt x="1469928" y="246875"/>
                  </a:cubicBezTo>
                  <a:cubicBezTo>
                    <a:pt x="1471061" y="237816"/>
                    <a:pt x="1472193" y="229889"/>
                    <a:pt x="1473325" y="221961"/>
                  </a:cubicBezTo>
                  <a:cubicBezTo>
                    <a:pt x="1477856" y="206107"/>
                    <a:pt x="1484650" y="192518"/>
                    <a:pt x="1492577" y="181193"/>
                  </a:cubicBezTo>
                  <a:cubicBezTo>
                    <a:pt x="1501637" y="169868"/>
                    <a:pt x="1510697" y="164206"/>
                    <a:pt x="1522022" y="164206"/>
                  </a:cubicBezTo>
                  <a:cubicBezTo>
                    <a:pt x="1540141" y="164206"/>
                    <a:pt x="1549200" y="174398"/>
                    <a:pt x="1551465" y="193650"/>
                  </a:cubicBezTo>
                  <a:lnTo>
                    <a:pt x="1591101" y="180060"/>
                  </a:lnTo>
                  <a:cubicBezTo>
                    <a:pt x="1591101" y="171001"/>
                    <a:pt x="1588836" y="164206"/>
                    <a:pt x="1585439" y="157411"/>
                  </a:cubicBezTo>
                  <a:cubicBezTo>
                    <a:pt x="1582042" y="150617"/>
                    <a:pt x="1578644" y="146087"/>
                    <a:pt x="1572982" y="142689"/>
                  </a:cubicBezTo>
                  <a:cubicBezTo>
                    <a:pt x="1567320" y="139292"/>
                    <a:pt x="1562790" y="135895"/>
                    <a:pt x="1557128" y="134762"/>
                  </a:cubicBezTo>
                  <a:cubicBezTo>
                    <a:pt x="1551465" y="132497"/>
                    <a:pt x="1545803" y="132497"/>
                    <a:pt x="1540141" y="132497"/>
                  </a:cubicBezTo>
                  <a:cubicBezTo>
                    <a:pt x="1524286" y="132497"/>
                    <a:pt x="1510697" y="137027"/>
                    <a:pt x="1499373" y="146087"/>
                  </a:cubicBezTo>
                  <a:cubicBezTo>
                    <a:pt x="1488048" y="155146"/>
                    <a:pt x="1477856" y="166471"/>
                    <a:pt x="1469928" y="181193"/>
                  </a:cubicBezTo>
                  <a:lnTo>
                    <a:pt x="1464266" y="135895"/>
                  </a:lnTo>
                  <a:lnTo>
                    <a:pt x="1418968" y="140425"/>
                  </a:lnTo>
                  <a:cubicBezTo>
                    <a:pt x="1418968" y="142689"/>
                    <a:pt x="1420101" y="146087"/>
                    <a:pt x="1420101" y="150617"/>
                  </a:cubicBezTo>
                  <a:cubicBezTo>
                    <a:pt x="1421233" y="155146"/>
                    <a:pt x="1421233" y="160809"/>
                    <a:pt x="1422365" y="167603"/>
                  </a:cubicBezTo>
                  <a:cubicBezTo>
                    <a:pt x="1423498" y="174398"/>
                    <a:pt x="1423498" y="180060"/>
                    <a:pt x="1423498" y="186855"/>
                  </a:cubicBezTo>
                  <a:cubicBezTo>
                    <a:pt x="1423498" y="193650"/>
                    <a:pt x="1424630" y="200445"/>
                    <a:pt x="1424630" y="206107"/>
                  </a:cubicBezTo>
                  <a:lnTo>
                    <a:pt x="1424630" y="398625"/>
                  </a:lnTo>
                  <a:close/>
                  <a:moveTo>
                    <a:pt x="1278544" y="178928"/>
                  </a:moveTo>
                  <a:cubicBezTo>
                    <a:pt x="1288735" y="193650"/>
                    <a:pt x="1294398" y="212902"/>
                    <a:pt x="1294398" y="236683"/>
                  </a:cubicBezTo>
                  <a:lnTo>
                    <a:pt x="1294398" y="245743"/>
                  </a:lnTo>
                  <a:lnTo>
                    <a:pt x="1164165" y="245743"/>
                  </a:lnTo>
                  <a:cubicBezTo>
                    <a:pt x="1165298" y="234418"/>
                    <a:pt x="1168695" y="223094"/>
                    <a:pt x="1172092" y="212902"/>
                  </a:cubicBezTo>
                  <a:cubicBezTo>
                    <a:pt x="1176622" y="202710"/>
                    <a:pt x="1181152" y="192518"/>
                    <a:pt x="1187947" y="184590"/>
                  </a:cubicBezTo>
                  <a:cubicBezTo>
                    <a:pt x="1193609" y="176663"/>
                    <a:pt x="1201536" y="169868"/>
                    <a:pt x="1210596" y="165339"/>
                  </a:cubicBezTo>
                  <a:cubicBezTo>
                    <a:pt x="1219656" y="160809"/>
                    <a:pt x="1228715" y="158544"/>
                    <a:pt x="1240040" y="158544"/>
                  </a:cubicBezTo>
                  <a:cubicBezTo>
                    <a:pt x="1254762" y="157411"/>
                    <a:pt x="1268351" y="165339"/>
                    <a:pt x="1278544" y="178928"/>
                  </a:cubicBezTo>
                  <a:moveTo>
                    <a:pt x="1340829" y="275187"/>
                  </a:moveTo>
                  <a:lnTo>
                    <a:pt x="1340829" y="249140"/>
                  </a:lnTo>
                  <a:cubicBezTo>
                    <a:pt x="1340829" y="234418"/>
                    <a:pt x="1338564" y="219696"/>
                    <a:pt x="1335166" y="204975"/>
                  </a:cubicBezTo>
                  <a:cubicBezTo>
                    <a:pt x="1331768" y="190253"/>
                    <a:pt x="1326106" y="177796"/>
                    <a:pt x="1318180" y="166471"/>
                  </a:cubicBezTo>
                  <a:cubicBezTo>
                    <a:pt x="1310252" y="155146"/>
                    <a:pt x="1298928" y="146087"/>
                    <a:pt x="1286470" y="139292"/>
                  </a:cubicBezTo>
                  <a:cubicBezTo>
                    <a:pt x="1272881" y="132497"/>
                    <a:pt x="1255894" y="129100"/>
                    <a:pt x="1235510" y="129100"/>
                  </a:cubicBezTo>
                  <a:cubicBezTo>
                    <a:pt x="1218523" y="129100"/>
                    <a:pt x="1202669" y="132497"/>
                    <a:pt x="1187947" y="139292"/>
                  </a:cubicBezTo>
                  <a:cubicBezTo>
                    <a:pt x="1173225" y="146087"/>
                    <a:pt x="1160768" y="155146"/>
                    <a:pt x="1149443" y="167603"/>
                  </a:cubicBezTo>
                  <a:cubicBezTo>
                    <a:pt x="1138119" y="180060"/>
                    <a:pt x="1130191" y="194782"/>
                    <a:pt x="1123397" y="211769"/>
                  </a:cubicBezTo>
                  <a:cubicBezTo>
                    <a:pt x="1116602" y="228756"/>
                    <a:pt x="1114337" y="248008"/>
                    <a:pt x="1114337" y="268392"/>
                  </a:cubicBezTo>
                  <a:cubicBezTo>
                    <a:pt x="1114337" y="313690"/>
                    <a:pt x="1124529" y="348797"/>
                    <a:pt x="1146046" y="372578"/>
                  </a:cubicBezTo>
                  <a:cubicBezTo>
                    <a:pt x="1167562" y="396360"/>
                    <a:pt x="1199272" y="407684"/>
                    <a:pt x="1241172" y="407684"/>
                  </a:cubicBezTo>
                  <a:cubicBezTo>
                    <a:pt x="1262689" y="407684"/>
                    <a:pt x="1281941" y="403154"/>
                    <a:pt x="1298928" y="394095"/>
                  </a:cubicBezTo>
                  <a:cubicBezTo>
                    <a:pt x="1315914" y="385035"/>
                    <a:pt x="1330636" y="372578"/>
                    <a:pt x="1345358" y="355591"/>
                  </a:cubicBezTo>
                  <a:lnTo>
                    <a:pt x="1326106" y="336339"/>
                  </a:lnTo>
                  <a:cubicBezTo>
                    <a:pt x="1307987" y="352194"/>
                    <a:pt x="1293265" y="362386"/>
                    <a:pt x="1280808" y="366916"/>
                  </a:cubicBezTo>
                  <a:cubicBezTo>
                    <a:pt x="1268351" y="371446"/>
                    <a:pt x="1255894" y="373711"/>
                    <a:pt x="1243437" y="373711"/>
                  </a:cubicBezTo>
                  <a:cubicBezTo>
                    <a:pt x="1217391" y="373711"/>
                    <a:pt x="1197007" y="365783"/>
                    <a:pt x="1183417" y="348797"/>
                  </a:cubicBezTo>
                  <a:cubicBezTo>
                    <a:pt x="1169827" y="331810"/>
                    <a:pt x="1163033" y="308028"/>
                    <a:pt x="1160768" y="276319"/>
                  </a:cubicBezTo>
                  <a:lnTo>
                    <a:pt x="1340829" y="276319"/>
                  </a:lnTo>
                  <a:close/>
                  <a:moveTo>
                    <a:pt x="876522" y="135895"/>
                  </a:moveTo>
                  <a:lnTo>
                    <a:pt x="824428" y="135895"/>
                  </a:lnTo>
                  <a:lnTo>
                    <a:pt x="932011" y="403154"/>
                  </a:lnTo>
                  <a:lnTo>
                    <a:pt x="970515" y="403154"/>
                  </a:lnTo>
                  <a:lnTo>
                    <a:pt x="1080364" y="135895"/>
                  </a:lnTo>
                  <a:lnTo>
                    <a:pt x="1037330" y="135895"/>
                  </a:lnTo>
                  <a:lnTo>
                    <a:pt x="967118" y="320485"/>
                  </a:lnTo>
                  <a:cubicBezTo>
                    <a:pt x="960323" y="338604"/>
                    <a:pt x="956926" y="352194"/>
                    <a:pt x="955793" y="361253"/>
                  </a:cubicBezTo>
                  <a:cubicBezTo>
                    <a:pt x="954661" y="356724"/>
                    <a:pt x="953528" y="351061"/>
                    <a:pt x="952396" y="344267"/>
                  </a:cubicBezTo>
                  <a:cubicBezTo>
                    <a:pt x="951263" y="337472"/>
                    <a:pt x="947866" y="328412"/>
                    <a:pt x="944469" y="318220"/>
                  </a:cubicBezTo>
                  <a:lnTo>
                    <a:pt x="876522" y="135895"/>
                  </a:lnTo>
                  <a:close/>
                  <a:moveTo>
                    <a:pt x="758746" y="135895"/>
                  </a:moveTo>
                  <a:lnTo>
                    <a:pt x="710050" y="135895"/>
                  </a:lnTo>
                  <a:lnTo>
                    <a:pt x="710050" y="398625"/>
                  </a:lnTo>
                  <a:lnTo>
                    <a:pt x="758746" y="398625"/>
                  </a:lnTo>
                  <a:lnTo>
                    <a:pt x="758746" y="135895"/>
                  </a:lnTo>
                  <a:close/>
                  <a:moveTo>
                    <a:pt x="756481" y="9060"/>
                  </a:moveTo>
                  <a:cubicBezTo>
                    <a:pt x="750818" y="3397"/>
                    <a:pt x="742891" y="0"/>
                    <a:pt x="734964" y="0"/>
                  </a:cubicBezTo>
                  <a:cubicBezTo>
                    <a:pt x="727037" y="0"/>
                    <a:pt x="719110" y="3397"/>
                    <a:pt x="713448" y="9060"/>
                  </a:cubicBezTo>
                  <a:cubicBezTo>
                    <a:pt x="707785" y="14722"/>
                    <a:pt x="704388" y="22649"/>
                    <a:pt x="704388" y="30576"/>
                  </a:cubicBezTo>
                  <a:cubicBezTo>
                    <a:pt x="704388" y="38503"/>
                    <a:pt x="707785" y="45298"/>
                    <a:pt x="713448" y="50961"/>
                  </a:cubicBezTo>
                  <a:cubicBezTo>
                    <a:pt x="719110" y="56623"/>
                    <a:pt x="727037" y="60020"/>
                    <a:pt x="734964" y="60020"/>
                  </a:cubicBezTo>
                  <a:cubicBezTo>
                    <a:pt x="742891" y="60020"/>
                    <a:pt x="749686" y="56623"/>
                    <a:pt x="756481" y="50961"/>
                  </a:cubicBezTo>
                  <a:cubicBezTo>
                    <a:pt x="762143" y="45298"/>
                    <a:pt x="765540" y="38503"/>
                    <a:pt x="765540" y="30576"/>
                  </a:cubicBezTo>
                  <a:cubicBezTo>
                    <a:pt x="765540" y="22649"/>
                    <a:pt x="762143" y="15854"/>
                    <a:pt x="756481" y="9060"/>
                  </a:cubicBezTo>
                  <a:moveTo>
                    <a:pt x="614924" y="398625"/>
                  </a:moveTo>
                  <a:lnTo>
                    <a:pt x="614924" y="233286"/>
                  </a:lnTo>
                  <a:cubicBezTo>
                    <a:pt x="614924" y="219696"/>
                    <a:pt x="613792" y="206107"/>
                    <a:pt x="612659" y="193650"/>
                  </a:cubicBezTo>
                  <a:cubicBezTo>
                    <a:pt x="611526" y="181193"/>
                    <a:pt x="608129" y="169868"/>
                    <a:pt x="601334" y="159676"/>
                  </a:cubicBezTo>
                  <a:cubicBezTo>
                    <a:pt x="595672" y="150617"/>
                    <a:pt x="586612" y="142689"/>
                    <a:pt x="574156" y="137027"/>
                  </a:cubicBezTo>
                  <a:cubicBezTo>
                    <a:pt x="561698" y="131365"/>
                    <a:pt x="544711" y="127968"/>
                    <a:pt x="523195" y="127968"/>
                  </a:cubicBezTo>
                  <a:cubicBezTo>
                    <a:pt x="509605" y="127968"/>
                    <a:pt x="497149" y="130232"/>
                    <a:pt x="486956" y="134762"/>
                  </a:cubicBezTo>
                  <a:cubicBezTo>
                    <a:pt x="476764" y="139292"/>
                    <a:pt x="467704" y="143822"/>
                    <a:pt x="460910" y="149484"/>
                  </a:cubicBezTo>
                  <a:cubicBezTo>
                    <a:pt x="454115" y="155146"/>
                    <a:pt x="448452" y="160809"/>
                    <a:pt x="443923" y="166471"/>
                  </a:cubicBezTo>
                  <a:cubicBezTo>
                    <a:pt x="439393" y="172133"/>
                    <a:pt x="437128" y="176663"/>
                    <a:pt x="434864" y="178928"/>
                  </a:cubicBezTo>
                  <a:lnTo>
                    <a:pt x="429201" y="133630"/>
                  </a:lnTo>
                  <a:lnTo>
                    <a:pt x="383903" y="138160"/>
                  </a:lnTo>
                  <a:cubicBezTo>
                    <a:pt x="383903" y="140425"/>
                    <a:pt x="385035" y="143822"/>
                    <a:pt x="385035" y="148352"/>
                  </a:cubicBezTo>
                  <a:cubicBezTo>
                    <a:pt x="386167" y="152882"/>
                    <a:pt x="386167" y="158544"/>
                    <a:pt x="387300" y="165339"/>
                  </a:cubicBezTo>
                  <a:cubicBezTo>
                    <a:pt x="388432" y="172133"/>
                    <a:pt x="388432" y="177796"/>
                    <a:pt x="388432" y="184590"/>
                  </a:cubicBezTo>
                  <a:cubicBezTo>
                    <a:pt x="388432" y="191385"/>
                    <a:pt x="389565" y="198180"/>
                    <a:pt x="389565" y="203842"/>
                  </a:cubicBezTo>
                  <a:lnTo>
                    <a:pt x="389565" y="398625"/>
                  </a:lnTo>
                  <a:lnTo>
                    <a:pt x="437128" y="398625"/>
                  </a:lnTo>
                  <a:lnTo>
                    <a:pt x="437128" y="251405"/>
                  </a:lnTo>
                  <a:cubicBezTo>
                    <a:pt x="437128" y="238948"/>
                    <a:pt x="439393" y="227624"/>
                    <a:pt x="442790" y="217432"/>
                  </a:cubicBezTo>
                  <a:cubicBezTo>
                    <a:pt x="446188" y="206107"/>
                    <a:pt x="451850" y="197047"/>
                    <a:pt x="458645" y="189120"/>
                  </a:cubicBezTo>
                  <a:cubicBezTo>
                    <a:pt x="465439" y="181193"/>
                    <a:pt x="473367" y="174398"/>
                    <a:pt x="482426" y="169868"/>
                  </a:cubicBezTo>
                  <a:cubicBezTo>
                    <a:pt x="491486" y="165339"/>
                    <a:pt x="501678" y="163074"/>
                    <a:pt x="511870" y="163074"/>
                  </a:cubicBezTo>
                  <a:cubicBezTo>
                    <a:pt x="524327" y="163074"/>
                    <a:pt x="533387" y="164206"/>
                    <a:pt x="541314" y="167603"/>
                  </a:cubicBezTo>
                  <a:cubicBezTo>
                    <a:pt x="549241" y="171001"/>
                    <a:pt x="554904" y="175531"/>
                    <a:pt x="558301" y="181193"/>
                  </a:cubicBezTo>
                  <a:cubicBezTo>
                    <a:pt x="561698" y="186855"/>
                    <a:pt x="565096" y="194782"/>
                    <a:pt x="566228" y="203842"/>
                  </a:cubicBezTo>
                  <a:cubicBezTo>
                    <a:pt x="567360" y="212902"/>
                    <a:pt x="568493" y="223094"/>
                    <a:pt x="568493" y="233286"/>
                  </a:cubicBezTo>
                  <a:lnTo>
                    <a:pt x="568493" y="398625"/>
                  </a:lnTo>
                  <a:lnTo>
                    <a:pt x="614924" y="398625"/>
                  </a:lnTo>
                  <a:close/>
                  <a:moveTo>
                    <a:pt x="291041" y="26046"/>
                  </a:moveTo>
                  <a:lnTo>
                    <a:pt x="243478" y="26046"/>
                  </a:lnTo>
                  <a:lnTo>
                    <a:pt x="243478" y="255935"/>
                  </a:lnTo>
                  <a:cubicBezTo>
                    <a:pt x="243478" y="280849"/>
                    <a:pt x="241213" y="301233"/>
                    <a:pt x="235551" y="317088"/>
                  </a:cubicBezTo>
                  <a:cubicBezTo>
                    <a:pt x="231021" y="332942"/>
                    <a:pt x="223094" y="345399"/>
                    <a:pt x="215167" y="354459"/>
                  </a:cubicBezTo>
                  <a:cubicBezTo>
                    <a:pt x="206107" y="363518"/>
                    <a:pt x="195915" y="370313"/>
                    <a:pt x="184590" y="373711"/>
                  </a:cubicBezTo>
                  <a:cubicBezTo>
                    <a:pt x="173266" y="377108"/>
                    <a:pt x="159676" y="378240"/>
                    <a:pt x="146087" y="378240"/>
                  </a:cubicBezTo>
                  <a:cubicBezTo>
                    <a:pt x="132498" y="378240"/>
                    <a:pt x="118908" y="377108"/>
                    <a:pt x="107583" y="373711"/>
                  </a:cubicBezTo>
                  <a:cubicBezTo>
                    <a:pt x="96259" y="370313"/>
                    <a:pt x="84934" y="363518"/>
                    <a:pt x="77007" y="354459"/>
                  </a:cubicBezTo>
                  <a:cubicBezTo>
                    <a:pt x="67947" y="345399"/>
                    <a:pt x="61153" y="332942"/>
                    <a:pt x="56623" y="317088"/>
                  </a:cubicBezTo>
                  <a:cubicBezTo>
                    <a:pt x="52093" y="301233"/>
                    <a:pt x="48695" y="280849"/>
                    <a:pt x="48695" y="255935"/>
                  </a:cubicBezTo>
                  <a:lnTo>
                    <a:pt x="48695" y="26046"/>
                  </a:lnTo>
                  <a:lnTo>
                    <a:pt x="0" y="26046"/>
                  </a:lnTo>
                  <a:lnTo>
                    <a:pt x="0" y="259332"/>
                  </a:lnTo>
                  <a:cubicBezTo>
                    <a:pt x="0" y="314823"/>
                    <a:pt x="12457" y="353326"/>
                    <a:pt x="36239" y="375975"/>
                  </a:cubicBezTo>
                  <a:cubicBezTo>
                    <a:pt x="61153" y="398625"/>
                    <a:pt x="97391" y="411082"/>
                    <a:pt x="146087" y="411082"/>
                  </a:cubicBezTo>
                  <a:cubicBezTo>
                    <a:pt x="194783" y="411082"/>
                    <a:pt x="231021" y="399757"/>
                    <a:pt x="254803" y="375975"/>
                  </a:cubicBezTo>
                  <a:cubicBezTo>
                    <a:pt x="278584" y="353326"/>
                    <a:pt x="291041" y="313690"/>
                    <a:pt x="291041" y="259332"/>
                  </a:cubicBezTo>
                  <a:lnTo>
                    <a:pt x="291041" y="26046"/>
                  </a:lnTo>
                  <a:close/>
                </a:path>
              </a:pathLst>
            </a:custGeom>
            <a:solidFill>
              <a:srgbClr val="000000"/>
            </a:solidFill>
            <a:ln w="11321" cap="flat">
              <a:noFill/>
              <a:prstDash val="solid"/>
              <a:miter/>
            </a:ln>
          </p:spPr>
          <p:txBody>
            <a:bodyPr rtlCol="0" anchor="ctr"/>
            <a:lstStyle/>
            <a:p>
              <a:endParaRPr lang="de-DE"/>
            </a:p>
          </p:txBody>
        </p:sp>
        <p:sp>
          <p:nvSpPr>
            <p:cNvPr id="10" name="Freihandform: Form 9">
              <a:extLst>
                <a:ext uri="{FF2B5EF4-FFF2-40B4-BE49-F238E27FC236}">
                  <a16:creationId xmlns:a16="http://schemas.microsoft.com/office/drawing/2014/main" xmlns="" id="{A5CA6164-661F-44AF-A4EE-2CF08C37BCA4}"/>
                </a:ext>
              </a:extLst>
            </p:cNvPr>
            <p:cNvSpPr/>
            <p:nvPr/>
          </p:nvSpPr>
          <p:spPr>
            <a:xfrm>
              <a:off x="7359661" y="1831159"/>
              <a:ext cx="3576297" cy="415611"/>
            </a:xfrm>
            <a:custGeom>
              <a:avLst/>
              <a:gdLst>
                <a:gd name="connsiteX0" fmla="*/ 3508350 w 3576297"/>
                <a:gd name="connsiteY0" fmla="*/ 186855 h 415611"/>
                <a:gd name="connsiteX1" fmla="*/ 3523072 w 3576297"/>
                <a:gd name="connsiteY1" fmla="*/ 244611 h 415611"/>
                <a:gd name="connsiteX2" fmla="*/ 3523072 w 3576297"/>
                <a:gd name="connsiteY2" fmla="*/ 253670 h 415611"/>
                <a:gd name="connsiteX3" fmla="*/ 3392840 w 3576297"/>
                <a:gd name="connsiteY3" fmla="*/ 253670 h 415611"/>
                <a:gd name="connsiteX4" fmla="*/ 3400767 w 3576297"/>
                <a:gd name="connsiteY4" fmla="*/ 220829 h 415611"/>
                <a:gd name="connsiteX5" fmla="*/ 3415489 w 3576297"/>
                <a:gd name="connsiteY5" fmla="*/ 192518 h 415611"/>
                <a:gd name="connsiteX6" fmla="*/ 3438138 w 3576297"/>
                <a:gd name="connsiteY6" fmla="*/ 173266 h 415611"/>
                <a:gd name="connsiteX7" fmla="*/ 3467582 w 3576297"/>
                <a:gd name="connsiteY7" fmla="*/ 166471 h 415611"/>
                <a:gd name="connsiteX8" fmla="*/ 3508350 w 3576297"/>
                <a:gd name="connsiteY8" fmla="*/ 186855 h 415611"/>
                <a:gd name="connsiteX9" fmla="*/ 3570636 w 3576297"/>
                <a:gd name="connsiteY9" fmla="*/ 283114 h 415611"/>
                <a:gd name="connsiteX10" fmla="*/ 3570636 w 3576297"/>
                <a:gd name="connsiteY10" fmla="*/ 257068 h 415611"/>
                <a:gd name="connsiteX11" fmla="*/ 3566105 w 3576297"/>
                <a:gd name="connsiteY11" fmla="*/ 212902 h 415611"/>
                <a:gd name="connsiteX12" fmla="*/ 3549119 w 3576297"/>
                <a:gd name="connsiteY12" fmla="*/ 174398 h 415611"/>
                <a:gd name="connsiteX13" fmla="*/ 3517410 w 3576297"/>
                <a:gd name="connsiteY13" fmla="*/ 147219 h 415611"/>
                <a:gd name="connsiteX14" fmla="*/ 3466449 w 3576297"/>
                <a:gd name="connsiteY14" fmla="*/ 137027 h 415611"/>
                <a:gd name="connsiteX15" fmla="*/ 3420018 w 3576297"/>
                <a:gd name="connsiteY15" fmla="*/ 147219 h 415611"/>
                <a:gd name="connsiteX16" fmla="*/ 3381515 w 3576297"/>
                <a:gd name="connsiteY16" fmla="*/ 175531 h 415611"/>
                <a:gd name="connsiteX17" fmla="*/ 3356601 w 3576297"/>
                <a:gd name="connsiteY17" fmla="*/ 219696 h 415611"/>
                <a:gd name="connsiteX18" fmla="*/ 3347541 w 3576297"/>
                <a:gd name="connsiteY18" fmla="*/ 276319 h 415611"/>
                <a:gd name="connsiteX19" fmla="*/ 3379250 w 3576297"/>
                <a:gd name="connsiteY19" fmla="*/ 380505 h 415611"/>
                <a:gd name="connsiteX20" fmla="*/ 3473244 w 3576297"/>
                <a:gd name="connsiteY20" fmla="*/ 415611 h 415611"/>
                <a:gd name="connsiteX21" fmla="*/ 3529867 w 3576297"/>
                <a:gd name="connsiteY21" fmla="*/ 402022 h 415611"/>
                <a:gd name="connsiteX22" fmla="*/ 3576298 w 3576297"/>
                <a:gd name="connsiteY22" fmla="*/ 363518 h 415611"/>
                <a:gd name="connsiteX23" fmla="*/ 3558178 w 3576297"/>
                <a:gd name="connsiteY23" fmla="*/ 344267 h 415611"/>
                <a:gd name="connsiteX24" fmla="*/ 3512880 w 3576297"/>
                <a:gd name="connsiteY24" fmla="*/ 374843 h 415611"/>
                <a:gd name="connsiteX25" fmla="*/ 3476641 w 3576297"/>
                <a:gd name="connsiteY25" fmla="*/ 381638 h 415611"/>
                <a:gd name="connsiteX26" fmla="*/ 3417754 w 3576297"/>
                <a:gd name="connsiteY26" fmla="*/ 356724 h 415611"/>
                <a:gd name="connsiteX27" fmla="*/ 3395105 w 3576297"/>
                <a:gd name="connsiteY27" fmla="*/ 284247 h 415611"/>
                <a:gd name="connsiteX28" fmla="*/ 3570636 w 3576297"/>
                <a:gd name="connsiteY28" fmla="*/ 284247 h 415611"/>
                <a:gd name="connsiteX29" fmla="*/ 3275064 w 3576297"/>
                <a:gd name="connsiteY29" fmla="*/ 406552 h 415611"/>
                <a:gd name="connsiteX30" fmla="*/ 3275064 w 3576297"/>
                <a:gd name="connsiteY30" fmla="*/ 241213 h 415611"/>
                <a:gd name="connsiteX31" fmla="*/ 3272799 w 3576297"/>
                <a:gd name="connsiteY31" fmla="*/ 201577 h 415611"/>
                <a:gd name="connsiteX32" fmla="*/ 3262607 w 3576297"/>
                <a:gd name="connsiteY32" fmla="*/ 167604 h 415611"/>
                <a:gd name="connsiteX33" fmla="*/ 3235428 w 3576297"/>
                <a:gd name="connsiteY33" fmla="*/ 144954 h 415611"/>
                <a:gd name="connsiteX34" fmla="*/ 3184467 w 3576297"/>
                <a:gd name="connsiteY34" fmla="*/ 135895 h 415611"/>
                <a:gd name="connsiteX35" fmla="*/ 3149362 w 3576297"/>
                <a:gd name="connsiteY35" fmla="*/ 142690 h 415611"/>
                <a:gd name="connsiteX36" fmla="*/ 3123315 w 3576297"/>
                <a:gd name="connsiteY36" fmla="*/ 157411 h 415611"/>
                <a:gd name="connsiteX37" fmla="*/ 3106328 w 3576297"/>
                <a:gd name="connsiteY37" fmla="*/ 174398 h 415611"/>
                <a:gd name="connsiteX38" fmla="*/ 3097268 w 3576297"/>
                <a:gd name="connsiteY38" fmla="*/ 186855 h 415611"/>
                <a:gd name="connsiteX39" fmla="*/ 3091606 w 3576297"/>
                <a:gd name="connsiteY39" fmla="*/ 141557 h 415611"/>
                <a:gd name="connsiteX40" fmla="*/ 3046308 w 3576297"/>
                <a:gd name="connsiteY40" fmla="*/ 146087 h 415611"/>
                <a:gd name="connsiteX41" fmla="*/ 3047441 w 3576297"/>
                <a:gd name="connsiteY41" fmla="*/ 156279 h 415611"/>
                <a:gd name="connsiteX42" fmla="*/ 3049706 w 3576297"/>
                <a:gd name="connsiteY42" fmla="*/ 173266 h 415611"/>
                <a:gd name="connsiteX43" fmla="*/ 3050838 w 3576297"/>
                <a:gd name="connsiteY43" fmla="*/ 192518 h 415611"/>
                <a:gd name="connsiteX44" fmla="*/ 3051970 w 3576297"/>
                <a:gd name="connsiteY44" fmla="*/ 211769 h 415611"/>
                <a:gd name="connsiteX45" fmla="*/ 3051970 w 3576297"/>
                <a:gd name="connsiteY45" fmla="*/ 406552 h 415611"/>
                <a:gd name="connsiteX46" fmla="*/ 3098401 w 3576297"/>
                <a:gd name="connsiteY46" fmla="*/ 406552 h 415611"/>
                <a:gd name="connsiteX47" fmla="*/ 3098401 w 3576297"/>
                <a:gd name="connsiteY47" fmla="*/ 259332 h 415611"/>
                <a:gd name="connsiteX48" fmla="*/ 3104063 w 3576297"/>
                <a:gd name="connsiteY48" fmla="*/ 225359 h 415611"/>
                <a:gd name="connsiteX49" fmla="*/ 3119917 w 3576297"/>
                <a:gd name="connsiteY49" fmla="*/ 197047 h 415611"/>
                <a:gd name="connsiteX50" fmla="*/ 3143699 w 3576297"/>
                <a:gd name="connsiteY50" fmla="*/ 177796 h 415611"/>
                <a:gd name="connsiteX51" fmla="*/ 3173143 w 3576297"/>
                <a:gd name="connsiteY51" fmla="*/ 171001 h 415611"/>
                <a:gd name="connsiteX52" fmla="*/ 3202587 w 3576297"/>
                <a:gd name="connsiteY52" fmla="*/ 175531 h 415611"/>
                <a:gd name="connsiteX53" fmla="*/ 3219574 w 3576297"/>
                <a:gd name="connsiteY53" fmla="*/ 189120 h 415611"/>
                <a:gd name="connsiteX54" fmla="*/ 3227501 w 3576297"/>
                <a:gd name="connsiteY54" fmla="*/ 211769 h 415611"/>
                <a:gd name="connsiteX55" fmla="*/ 3229766 w 3576297"/>
                <a:gd name="connsiteY55" fmla="*/ 241213 h 415611"/>
                <a:gd name="connsiteX56" fmla="*/ 3229766 w 3576297"/>
                <a:gd name="connsiteY56" fmla="*/ 406552 h 415611"/>
                <a:gd name="connsiteX57" fmla="*/ 3275064 w 3576297"/>
                <a:gd name="connsiteY57" fmla="*/ 406552 h 415611"/>
                <a:gd name="connsiteX58" fmla="*/ 2955711 w 3576297"/>
                <a:gd name="connsiteY58" fmla="*/ 143822 h 415611"/>
                <a:gd name="connsiteX59" fmla="*/ 2908149 w 3576297"/>
                <a:gd name="connsiteY59" fmla="*/ 143822 h 415611"/>
                <a:gd name="connsiteX60" fmla="*/ 2908149 w 3576297"/>
                <a:gd name="connsiteY60" fmla="*/ 406552 h 415611"/>
                <a:gd name="connsiteX61" fmla="*/ 2955711 w 3576297"/>
                <a:gd name="connsiteY61" fmla="*/ 406552 h 415611"/>
                <a:gd name="connsiteX62" fmla="*/ 2955711 w 3576297"/>
                <a:gd name="connsiteY62" fmla="*/ 143822 h 415611"/>
                <a:gd name="connsiteX63" fmla="*/ 2953447 w 3576297"/>
                <a:gd name="connsiteY63" fmla="*/ 16987 h 415611"/>
                <a:gd name="connsiteX64" fmla="*/ 2933062 w 3576297"/>
                <a:gd name="connsiteY64" fmla="*/ 7927 h 415611"/>
                <a:gd name="connsiteX65" fmla="*/ 2911546 w 3576297"/>
                <a:gd name="connsiteY65" fmla="*/ 16987 h 415611"/>
                <a:gd name="connsiteX66" fmla="*/ 2902486 w 3576297"/>
                <a:gd name="connsiteY66" fmla="*/ 38504 h 415611"/>
                <a:gd name="connsiteX67" fmla="*/ 2911546 w 3576297"/>
                <a:gd name="connsiteY67" fmla="*/ 58888 h 415611"/>
                <a:gd name="connsiteX68" fmla="*/ 2933062 w 3576297"/>
                <a:gd name="connsiteY68" fmla="*/ 67947 h 415611"/>
                <a:gd name="connsiteX69" fmla="*/ 2953447 w 3576297"/>
                <a:gd name="connsiteY69" fmla="*/ 58888 h 415611"/>
                <a:gd name="connsiteX70" fmla="*/ 2962506 w 3576297"/>
                <a:gd name="connsiteY70" fmla="*/ 38504 h 415611"/>
                <a:gd name="connsiteX71" fmla="*/ 2953447 w 3576297"/>
                <a:gd name="connsiteY71" fmla="*/ 16987 h 415611"/>
                <a:gd name="connsiteX72" fmla="*/ 2766592 w 3576297"/>
                <a:gd name="connsiteY72" fmla="*/ 186855 h 415611"/>
                <a:gd name="connsiteX73" fmla="*/ 2781313 w 3576297"/>
                <a:gd name="connsiteY73" fmla="*/ 244611 h 415611"/>
                <a:gd name="connsiteX74" fmla="*/ 2781313 w 3576297"/>
                <a:gd name="connsiteY74" fmla="*/ 253670 h 415611"/>
                <a:gd name="connsiteX75" fmla="*/ 2651081 w 3576297"/>
                <a:gd name="connsiteY75" fmla="*/ 253670 h 415611"/>
                <a:gd name="connsiteX76" fmla="*/ 2659008 w 3576297"/>
                <a:gd name="connsiteY76" fmla="*/ 220829 h 415611"/>
                <a:gd name="connsiteX77" fmla="*/ 2673730 w 3576297"/>
                <a:gd name="connsiteY77" fmla="*/ 192518 h 415611"/>
                <a:gd name="connsiteX78" fmla="*/ 2696379 w 3576297"/>
                <a:gd name="connsiteY78" fmla="*/ 173266 h 415611"/>
                <a:gd name="connsiteX79" fmla="*/ 2725823 w 3576297"/>
                <a:gd name="connsiteY79" fmla="*/ 166471 h 415611"/>
                <a:gd name="connsiteX80" fmla="*/ 2766592 w 3576297"/>
                <a:gd name="connsiteY80" fmla="*/ 186855 h 415611"/>
                <a:gd name="connsiteX81" fmla="*/ 2828877 w 3576297"/>
                <a:gd name="connsiteY81" fmla="*/ 283114 h 415611"/>
                <a:gd name="connsiteX82" fmla="*/ 2828877 w 3576297"/>
                <a:gd name="connsiteY82" fmla="*/ 257068 h 415611"/>
                <a:gd name="connsiteX83" fmla="*/ 2824347 w 3576297"/>
                <a:gd name="connsiteY83" fmla="*/ 212902 h 415611"/>
                <a:gd name="connsiteX84" fmla="*/ 2807360 w 3576297"/>
                <a:gd name="connsiteY84" fmla="*/ 174398 h 415611"/>
                <a:gd name="connsiteX85" fmla="*/ 2775651 w 3576297"/>
                <a:gd name="connsiteY85" fmla="*/ 147219 h 415611"/>
                <a:gd name="connsiteX86" fmla="*/ 2724690 w 3576297"/>
                <a:gd name="connsiteY86" fmla="*/ 137027 h 415611"/>
                <a:gd name="connsiteX87" fmla="*/ 2678259 w 3576297"/>
                <a:gd name="connsiteY87" fmla="*/ 147219 h 415611"/>
                <a:gd name="connsiteX88" fmla="*/ 2639756 w 3576297"/>
                <a:gd name="connsiteY88" fmla="*/ 175531 h 415611"/>
                <a:gd name="connsiteX89" fmla="*/ 2614842 w 3576297"/>
                <a:gd name="connsiteY89" fmla="*/ 219696 h 415611"/>
                <a:gd name="connsiteX90" fmla="*/ 2605783 w 3576297"/>
                <a:gd name="connsiteY90" fmla="*/ 276319 h 415611"/>
                <a:gd name="connsiteX91" fmla="*/ 2637491 w 3576297"/>
                <a:gd name="connsiteY91" fmla="*/ 380505 h 415611"/>
                <a:gd name="connsiteX92" fmla="*/ 2731485 w 3576297"/>
                <a:gd name="connsiteY92" fmla="*/ 415611 h 415611"/>
                <a:gd name="connsiteX93" fmla="*/ 2788108 w 3576297"/>
                <a:gd name="connsiteY93" fmla="*/ 402022 h 415611"/>
                <a:gd name="connsiteX94" fmla="*/ 2834539 w 3576297"/>
                <a:gd name="connsiteY94" fmla="*/ 363518 h 415611"/>
                <a:gd name="connsiteX95" fmla="*/ 2816419 w 3576297"/>
                <a:gd name="connsiteY95" fmla="*/ 344267 h 415611"/>
                <a:gd name="connsiteX96" fmla="*/ 2771121 w 3576297"/>
                <a:gd name="connsiteY96" fmla="*/ 374843 h 415611"/>
                <a:gd name="connsiteX97" fmla="*/ 2734882 w 3576297"/>
                <a:gd name="connsiteY97" fmla="*/ 381638 h 415611"/>
                <a:gd name="connsiteX98" fmla="*/ 2675995 w 3576297"/>
                <a:gd name="connsiteY98" fmla="*/ 356724 h 415611"/>
                <a:gd name="connsiteX99" fmla="*/ 2653346 w 3576297"/>
                <a:gd name="connsiteY99" fmla="*/ 284247 h 415611"/>
                <a:gd name="connsiteX100" fmla="*/ 2828877 w 3576297"/>
                <a:gd name="connsiteY100" fmla="*/ 284247 h 415611"/>
                <a:gd name="connsiteX101" fmla="*/ 2292092 w 3576297"/>
                <a:gd name="connsiteY101" fmla="*/ 406552 h 415611"/>
                <a:gd name="connsiteX102" fmla="*/ 2292092 w 3576297"/>
                <a:gd name="connsiteY102" fmla="*/ 227624 h 415611"/>
                <a:gd name="connsiteX103" fmla="*/ 2475550 w 3576297"/>
                <a:gd name="connsiteY103" fmla="*/ 227624 h 415611"/>
                <a:gd name="connsiteX104" fmla="*/ 2475550 w 3576297"/>
                <a:gd name="connsiteY104" fmla="*/ 405419 h 415611"/>
                <a:gd name="connsiteX105" fmla="*/ 2523113 w 3576297"/>
                <a:gd name="connsiteY105" fmla="*/ 405419 h 415611"/>
                <a:gd name="connsiteX106" fmla="*/ 2523113 w 3576297"/>
                <a:gd name="connsiteY106" fmla="*/ 32841 h 415611"/>
                <a:gd name="connsiteX107" fmla="*/ 2475550 w 3576297"/>
                <a:gd name="connsiteY107" fmla="*/ 32841 h 415611"/>
                <a:gd name="connsiteX108" fmla="*/ 2475550 w 3576297"/>
                <a:gd name="connsiteY108" fmla="*/ 194782 h 415611"/>
                <a:gd name="connsiteX109" fmla="*/ 2292092 w 3576297"/>
                <a:gd name="connsiteY109" fmla="*/ 194782 h 415611"/>
                <a:gd name="connsiteX110" fmla="*/ 2292092 w 3576297"/>
                <a:gd name="connsiteY110" fmla="*/ 32841 h 415611"/>
                <a:gd name="connsiteX111" fmla="*/ 2244529 w 3576297"/>
                <a:gd name="connsiteY111" fmla="*/ 32841 h 415611"/>
                <a:gd name="connsiteX112" fmla="*/ 2244529 w 3576297"/>
                <a:gd name="connsiteY112" fmla="*/ 405419 h 415611"/>
                <a:gd name="connsiteX113" fmla="*/ 2292092 w 3576297"/>
                <a:gd name="connsiteY113" fmla="*/ 405419 h 415611"/>
                <a:gd name="connsiteX114" fmla="*/ 1794943 w 3576297"/>
                <a:gd name="connsiteY114" fmla="*/ 0 h 415611"/>
                <a:gd name="connsiteX115" fmla="*/ 1748513 w 3576297"/>
                <a:gd name="connsiteY115" fmla="*/ 0 h 415611"/>
                <a:gd name="connsiteX116" fmla="*/ 1748513 w 3576297"/>
                <a:gd name="connsiteY116" fmla="*/ 406552 h 415611"/>
                <a:gd name="connsiteX117" fmla="*/ 1794943 w 3576297"/>
                <a:gd name="connsiteY117" fmla="*/ 406552 h 415611"/>
                <a:gd name="connsiteX118" fmla="*/ 1794943 w 3576297"/>
                <a:gd name="connsiteY118" fmla="*/ 259332 h 415611"/>
                <a:gd name="connsiteX119" fmla="*/ 1800606 w 3576297"/>
                <a:gd name="connsiteY119" fmla="*/ 225359 h 415611"/>
                <a:gd name="connsiteX120" fmla="*/ 1816460 w 3576297"/>
                <a:gd name="connsiteY120" fmla="*/ 197047 h 415611"/>
                <a:gd name="connsiteX121" fmla="*/ 1840242 w 3576297"/>
                <a:gd name="connsiteY121" fmla="*/ 177796 h 415611"/>
                <a:gd name="connsiteX122" fmla="*/ 1869686 w 3576297"/>
                <a:gd name="connsiteY122" fmla="*/ 171001 h 415611"/>
                <a:gd name="connsiteX123" fmla="*/ 1899129 w 3576297"/>
                <a:gd name="connsiteY123" fmla="*/ 175531 h 415611"/>
                <a:gd name="connsiteX124" fmla="*/ 1916116 w 3576297"/>
                <a:gd name="connsiteY124" fmla="*/ 189120 h 415611"/>
                <a:gd name="connsiteX125" fmla="*/ 1924044 w 3576297"/>
                <a:gd name="connsiteY125" fmla="*/ 211769 h 415611"/>
                <a:gd name="connsiteX126" fmla="*/ 1926309 w 3576297"/>
                <a:gd name="connsiteY126" fmla="*/ 241213 h 415611"/>
                <a:gd name="connsiteX127" fmla="*/ 1926309 w 3576297"/>
                <a:gd name="connsiteY127" fmla="*/ 406552 h 415611"/>
                <a:gd name="connsiteX128" fmla="*/ 1972739 w 3576297"/>
                <a:gd name="connsiteY128" fmla="*/ 406552 h 415611"/>
                <a:gd name="connsiteX129" fmla="*/ 1972739 w 3576297"/>
                <a:gd name="connsiteY129" fmla="*/ 241213 h 415611"/>
                <a:gd name="connsiteX130" fmla="*/ 1970474 w 3576297"/>
                <a:gd name="connsiteY130" fmla="*/ 201577 h 415611"/>
                <a:gd name="connsiteX131" fmla="*/ 1959150 w 3576297"/>
                <a:gd name="connsiteY131" fmla="*/ 167604 h 415611"/>
                <a:gd name="connsiteX132" fmla="*/ 1931971 w 3576297"/>
                <a:gd name="connsiteY132" fmla="*/ 144954 h 415611"/>
                <a:gd name="connsiteX133" fmla="*/ 1881010 w 3576297"/>
                <a:gd name="connsiteY133" fmla="*/ 135895 h 415611"/>
                <a:gd name="connsiteX134" fmla="*/ 1845904 w 3576297"/>
                <a:gd name="connsiteY134" fmla="*/ 141557 h 415611"/>
                <a:gd name="connsiteX135" fmla="*/ 1820990 w 3576297"/>
                <a:gd name="connsiteY135" fmla="*/ 155147 h 415611"/>
                <a:gd name="connsiteX136" fmla="*/ 1804004 w 3576297"/>
                <a:gd name="connsiteY136" fmla="*/ 172133 h 415611"/>
                <a:gd name="connsiteX137" fmla="*/ 1794943 w 3576297"/>
                <a:gd name="connsiteY137" fmla="*/ 184590 h 415611"/>
                <a:gd name="connsiteX138" fmla="*/ 1794943 w 3576297"/>
                <a:gd name="connsiteY138" fmla="*/ 0 h 415611"/>
                <a:gd name="connsiteX139" fmla="*/ 1668109 w 3576297"/>
                <a:gd name="connsiteY139" fmla="*/ 346532 h 415611"/>
                <a:gd name="connsiteX140" fmla="*/ 1629605 w 3576297"/>
                <a:gd name="connsiteY140" fmla="*/ 374843 h 415611"/>
                <a:gd name="connsiteX141" fmla="*/ 1594499 w 3576297"/>
                <a:gd name="connsiteY141" fmla="*/ 381638 h 415611"/>
                <a:gd name="connsiteX142" fmla="*/ 1558260 w 3576297"/>
                <a:gd name="connsiteY142" fmla="*/ 373711 h 415611"/>
                <a:gd name="connsiteX143" fmla="*/ 1534478 w 3576297"/>
                <a:gd name="connsiteY143" fmla="*/ 351061 h 415611"/>
                <a:gd name="connsiteX144" fmla="*/ 1522022 w 3576297"/>
                <a:gd name="connsiteY144" fmla="*/ 318220 h 415611"/>
                <a:gd name="connsiteX145" fmla="*/ 1518624 w 3576297"/>
                <a:gd name="connsiteY145" fmla="*/ 279717 h 415611"/>
                <a:gd name="connsiteX146" fmla="*/ 1523154 w 3576297"/>
                <a:gd name="connsiteY146" fmla="*/ 240081 h 415611"/>
                <a:gd name="connsiteX147" fmla="*/ 1536743 w 3576297"/>
                <a:gd name="connsiteY147" fmla="*/ 203842 h 415611"/>
                <a:gd name="connsiteX148" fmla="*/ 1561658 w 3576297"/>
                <a:gd name="connsiteY148" fmla="*/ 176663 h 415611"/>
                <a:gd name="connsiteX149" fmla="*/ 1596764 w 3576297"/>
                <a:gd name="connsiteY149" fmla="*/ 166471 h 415611"/>
                <a:gd name="connsiteX150" fmla="*/ 1633002 w 3576297"/>
                <a:gd name="connsiteY150" fmla="*/ 173266 h 415611"/>
                <a:gd name="connsiteX151" fmla="*/ 1656784 w 3576297"/>
                <a:gd name="connsiteY151" fmla="*/ 191385 h 415611"/>
                <a:gd name="connsiteX152" fmla="*/ 1679433 w 3576297"/>
                <a:gd name="connsiteY152" fmla="*/ 157411 h 415611"/>
                <a:gd name="connsiteX153" fmla="*/ 1640930 w 3576297"/>
                <a:gd name="connsiteY153" fmla="*/ 141557 h 415611"/>
                <a:gd name="connsiteX154" fmla="*/ 1600161 w 3576297"/>
                <a:gd name="connsiteY154" fmla="*/ 137027 h 415611"/>
                <a:gd name="connsiteX155" fmla="*/ 1544671 w 3576297"/>
                <a:gd name="connsiteY155" fmla="*/ 147219 h 415611"/>
                <a:gd name="connsiteX156" fmla="*/ 1502770 w 3576297"/>
                <a:gd name="connsiteY156" fmla="*/ 176663 h 415611"/>
                <a:gd name="connsiteX157" fmla="*/ 1476723 w 3576297"/>
                <a:gd name="connsiteY157" fmla="*/ 221961 h 415611"/>
                <a:gd name="connsiteX158" fmla="*/ 1467664 w 3576297"/>
                <a:gd name="connsiteY158" fmla="*/ 278584 h 415611"/>
                <a:gd name="connsiteX159" fmla="*/ 1501638 w 3576297"/>
                <a:gd name="connsiteY159" fmla="*/ 380505 h 415611"/>
                <a:gd name="connsiteX160" fmla="*/ 1594499 w 3576297"/>
                <a:gd name="connsiteY160" fmla="*/ 415611 h 415611"/>
                <a:gd name="connsiteX161" fmla="*/ 1616015 w 3576297"/>
                <a:gd name="connsiteY161" fmla="*/ 413347 h 415611"/>
                <a:gd name="connsiteX162" fmla="*/ 1639797 w 3576297"/>
                <a:gd name="connsiteY162" fmla="*/ 406552 h 415611"/>
                <a:gd name="connsiteX163" fmla="*/ 1663579 w 3576297"/>
                <a:gd name="connsiteY163" fmla="*/ 391830 h 415611"/>
                <a:gd name="connsiteX164" fmla="*/ 1686228 w 3576297"/>
                <a:gd name="connsiteY164" fmla="*/ 368048 h 415611"/>
                <a:gd name="connsiteX165" fmla="*/ 1668109 w 3576297"/>
                <a:gd name="connsiteY165" fmla="*/ 346532 h 415611"/>
                <a:gd name="connsiteX166" fmla="*/ 1394054 w 3576297"/>
                <a:gd name="connsiteY166" fmla="*/ 143822 h 415611"/>
                <a:gd name="connsiteX167" fmla="*/ 1346491 w 3576297"/>
                <a:gd name="connsiteY167" fmla="*/ 143822 h 415611"/>
                <a:gd name="connsiteX168" fmla="*/ 1346491 w 3576297"/>
                <a:gd name="connsiteY168" fmla="*/ 406552 h 415611"/>
                <a:gd name="connsiteX169" fmla="*/ 1394054 w 3576297"/>
                <a:gd name="connsiteY169" fmla="*/ 406552 h 415611"/>
                <a:gd name="connsiteX170" fmla="*/ 1394054 w 3576297"/>
                <a:gd name="connsiteY170" fmla="*/ 143822 h 415611"/>
                <a:gd name="connsiteX171" fmla="*/ 1391789 w 3576297"/>
                <a:gd name="connsiteY171" fmla="*/ 16987 h 415611"/>
                <a:gd name="connsiteX172" fmla="*/ 1371405 w 3576297"/>
                <a:gd name="connsiteY172" fmla="*/ 7927 h 415611"/>
                <a:gd name="connsiteX173" fmla="*/ 1349888 w 3576297"/>
                <a:gd name="connsiteY173" fmla="*/ 16987 h 415611"/>
                <a:gd name="connsiteX174" fmla="*/ 1340829 w 3576297"/>
                <a:gd name="connsiteY174" fmla="*/ 38504 h 415611"/>
                <a:gd name="connsiteX175" fmla="*/ 1349888 w 3576297"/>
                <a:gd name="connsiteY175" fmla="*/ 58888 h 415611"/>
                <a:gd name="connsiteX176" fmla="*/ 1371405 w 3576297"/>
                <a:gd name="connsiteY176" fmla="*/ 67947 h 415611"/>
                <a:gd name="connsiteX177" fmla="*/ 1391789 w 3576297"/>
                <a:gd name="connsiteY177" fmla="*/ 58888 h 415611"/>
                <a:gd name="connsiteX178" fmla="*/ 1400849 w 3576297"/>
                <a:gd name="connsiteY178" fmla="*/ 38504 h 415611"/>
                <a:gd name="connsiteX179" fmla="*/ 1391789 w 3576297"/>
                <a:gd name="connsiteY179" fmla="*/ 16987 h 415611"/>
                <a:gd name="connsiteX180" fmla="*/ 1124530 w 3576297"/>
                <a:gd name="connsiteY180" fmla="*/ 406552 h 415611"/>
                <a:gd name="connsiteX181" fmla="*/ 1168695 w 3576297"/>
                <a:gd name="connsiteY181" fmla="*/ 406552 h 415611"/>
                <a:gd name="connsiteX182" fmla="*/ 1168695 w 3576297"/>
                <a:gd name="connsiteY182" fmla="*/ 279717 h 415611"/>
                <a:gd name="connsiteX183" fmla="*/ 1169828 w 3576297"/>
                <a:gd name="connsiteY183" fmla="*/ 253670 h 415611"/>
                <a:gd name="connsiteX184" fmla="*/ 1173225 w 3576297"/>
                <a:gd name="connsiteY184" fmla="*/ 228756 h 415611"/>
                <a:gd name="connsiteX185" fmla="*/ 1192477 w 3576297"/>
                <a:gd name="connsiteY185" fmla="*/ 187988 h 415611"/>
                <a:gd name="connsiteX186" fmla="*/ 1221921 w 3576297"/>
                <a:gd name="connsiteY186" fmla="*/ 171001 h 415611"/>
                <a:gd name="connsiteX187" fmla="*/ 1250232 w 3576297"/>
                <a:gd name="connsiteY187" fmla="*/ 200445 h 415611"/>
                <a:gd name="connsiteX188" fmla="*/ 1288736 w 3576297"/>
                <a:gd name="connsiteY188" fmla="*/ 186855 h 415611"/>
                <a:gd name="connsiteX189" fmla="*/ 1283074 w 3576297"/>
                <a:gd name="connsiteY189" fmla="*/ 164206 h 415611"/>
                <a:gd name="connsiteX190" fmla="*/ 1270616 w 3576297"/>
                <a:gd name="connsiteY190" fmla="*/ 149484 h 415611"/>
                <a:gd name="connsiteX191" fmla="*/ 1254762 w 3576297"/>
                <a:gd name="connsiteY191" fmla="*/ 141557 h 415611"/>
                <a:gd name="connsiteX192" fmla="*/ 1237775 w 3576297"/>
                <a:gd name="connsiteY192" fmla="*/ 139292 h 415611"/>
                <a:gd name="connsiteX193" fmla="*/ 1197007 w 3576297"/>
                <a:gd name="connsiteY193" fmla="*/ 152882 h 415611"/>
                <a:gd name="connsiteX194" fmla="*/ 1167563 w 3576297"/>
                <a:gd name="connsiteY194" fmla="*/ 187988 h 415611"/>
                <a:gd name="connsiteX195" fmla="*/ 1161901 w 3576297"/>
                <a:gd name="connsiteY195" fmla="*/ 142690 h 415611"/>
                <a:gd name="connsiteX196" fmla="*/ 1116602 w 3576297"/>
                <a:gd name="connsiteY196" fmla="*/ 147219 h 415611"/>
                <a:gd name="connsiteX197" fmla="*/ 1117735 w 3576297"/>
                <a:gd name="connsiteY197" fmla="*/ 157411 h 415611"/>
                <a:gd name="connsiteX198" fmla="*/ 1120000 w 3576297"/>
                <a:gd name="connsiteY198" fmla="*/ 174398 h 415611"/>
                <a:gd name="connsiteX199" fmla="*/ 1121132 w 3576297"/>
                <a:gd name="connsiteY199" fmla="*/ 193650 h 415611"/>
                <a:gd name="connsiteX200" fmla="*/ 1122265 w 3576297"/>
                <a:gd name="connsiteY200" fmla="*/ 212902 h 415611"/>
                <a:gd name="connsiteX201" fmla="*/ 1122265 w 3576297"/>
                <a:gd name="connsiteY201" fmla="*/ 406552 h 415611"/>
                <a:gd name="connsiteX202" fmla="*/ 1035065 w 3576297"/>
                <a:gd name="connsiteY202" fmla="*/ 406552 h 415611"/>
                <a:gd name="connsiteX203" fmla="*/ 1035065 w 3576297"/>
                <a:gd name="connsiteY203" fmla="*/ 241213 h 415611"/>
                <a:gd name="connsiteX204" fmla="*/ 1032800 w 3576297"/>
                <a:gd name="connsiteY204" fmla="*/ 201577 h 415611"/>
                <a:gd name="connsiteX205" fmla="*/ 1022609 w 3576297"/>
                <a:gd name="connsiteY205" fmla="*/ 167604 h 415611"/>
                <a:gd name="connsiteX206" fmla="*/ 995429 w 3576297"/>
                <a:gd name="connsiteY206" fmla="*/ 144954 h 415611"/>
                <a:gd name="connsiteX207" fmla="*/ 944469 w 3576297"/>
                <a:gd name="connsiteY207" fmla="*/ 135895 h 415611"/>
                <a:gd name="connsiteX208" fmla="*/ 909363 w 3576297"/>
                <a:gd name="connsiteY208" fmla="*/ 142690 h 415611"/>
                <a:gd name="connsiteX209" fmla="*/ 883316 w 3576297"/>
                <a:gd name="connsiteY209" fmla="*/ 157411 h 415611"/>
                <a:gd name="connsiteX210" fmla="*/ 866329 w 3576297"/>
                <a:gd name="connsiteY210" fmla="*/ 174398 h 415611"/>
                <a:gd name="connsiteX211" fmla="*/ 857270 w 3576297"/>
                <a:gd name="connsiteY211" fmla="*/ 186855 h 415611"/>
                <a:gd name="connsiteX212" fmla="*/ 851607 w 3576297"/>
                <a:gd name="connsiteY212" fmla="*/ 141557 h 415611"/>
                <a:gd name="connsiteX213" fmla="*/ 806309 w 3576297"/>
                <a:gd name="connsiteY213" fmla="*/ 146087 h 415611"/>
                <a:gd name="connsiteX214" fmla="*/ 807442 w 3576297"/>
                <a:gd name="connsiteY214" fmla="*/ 156279 h 415611"/>
                <a:gd name="connsiteX215" fmla="*/ 809706 w 3576297"/>
                <a:gd name="connsiteY215" fmla="*/ 173266 h 415611"/>
                <a:gd name="connsiteX216" fmla="*/ 810839 w 3576297"/>
                <a:gd name="connsiteY216" fmla="*/ 192518 h 415611"/>
                <a:gd name="connsiteX217" fmla="*/ 811971 w 3576297"/>
                <a:gd name="connsiteY217" fmla="*/ 211769 h 415611"/>
                <a:gd name="connsiteX218" fmla="*/ 811971 w 3576297"/>
                <a:gd name="connsiteY218" fmla="*/ 406552 h 415611"/>
                <a:gd name="connsiteX219" fmla="*/ 858402 w 3576297"/>
                <a:gd name="connsiteY219" fmla="*/ 406552 h 415611"/>
                <a:gd name="connsiteX220" fmla="*/ 858402 w 3576297"/>
                <a:gd name="connsiteY220" fmla="*/ 259332 h 415611"/>
                <a:gd name="connsiteX221" fmla="*/ 864065 w 3576297"/>
                <a:gd name="connsiteY221" fmla="*/ 225359 h 415611"/>
                <a:gd name="connsiteX222" fmla="*/ 879919 w 3576297"/>
                <a:gd name="connsiteY222" fmla="*/ 197047 h 415611"/>
                <a:gd name="connsiteX223" fmla="*/ 903701 w 3576297"/>
                <a:gd name="connsiteY223" fmla="*/ 177796 h 415611"/>
                <a:gd name="connsiteX224" fmla="*/ 933144 w 3576297"/>
                <a:gd name="connsiteY224" fmla="*/ 171001 h 415611"/>
                <a:gd name="connsiteX225" fmla="*/ 962588 w 3576297"/>
                <a:gd name="connsiteY225" fmla="*/ 175531 h 415611"/>
                <a:gd name="connsiteX226" fmla="*/ 979575 w 3576297"/>
                <a:gd name="connsiteY226" fmla="*/ 189120 h 415611"/>
                <a:gd name="connsiteX227" fmla="*/ 987502 w 3576297"/>
                <a:gd name="connsiteY227" fmla="*/ 211769 h 415611"/>
                <a:gd name="connsiteX228" fmla="*/ 989767 w 3576297"/>
                <a:gd name="connsiteY228" fmla="*/ 241213 h 415611"/>
                <a:gd name="connsiteX229" fmla="*/ 989767 w 3576297"/>
                <a:gd name="connsiteY229" fmla="*/ 406552 h 415611"/>
                <a:gd name="connsiteX230" fmla="*/ 1035065 w 3576297"/>
                <a:gd name="connsiteY230" fmla="*/ 406552 h 415611"/>
                <a:gd name="connsiteX231" fmla="*/ 714580 w 3576297"/>
                <a:gd name="connsiteY231" fmla="*/ 143822 h 415611"/>
                <a:gd name="connsiteX232" fmla="*/ 667017 w 3576297"/>
                <a:gd name="connsiteY232" fmla="*/ 143822 h 415611"/>
                <a:gd name="connsiteX233" fmla="*/ 667017 w 3576297"/>
                <a:gd name="connsiteY233" fmla="*/ 406552 h 415611"/>
                <a:gd name="connsiteX234" fmla="*/ 714580 w 3576297"/>
                <a:gd name="connsiteY234" fmla="*/ 406552 h 415611"/>
                <a:gd name="connsiteX235" fmla="*/ 714580 w 3576297"/>
                <a:gd name="connsiteY235" fmla="*/ 143822 h 415611"/>
                <a:gd name="connsiteX236" fmla="*/ 712315 w 3576297"/>
                <a:gd name="connsiteY236" fmla="*/ 16987 h 415611"/>
                <a:gd name="connsiteX237" fmla="*/ 691931 w 3576297"/>
                <a:gd name="connsiteY237" fmla="*/ 7927 h 415611"/>
                <a:gd name="connsiteX238" fmla="*/ 670414 w 3576297"/>
                <a:gd name="connsiteY238" fmla="*/ 16987 h 415611"/>
                <a:gd name="connsiteX239" fmla="*/ 661355 w 3576297"/>
                <a:gd name="connsiteY239" fmla="*/ 38504 h 415611"/>
                <a:gd name="connsiteX240" fmla="*/ 670414 w 3576297"/>
                <a:gd name="connsiteY240" fmla="*/ 58888 h 415611"/>
                <a:gd name="connsiteX241" fmla="*/ 691931 w 3576297"/>
                <a:gd name="connsiteY241" fmla="*/ 67947 h 415611"/>
                <a:gd name="connsiteX242" fmla="*/ 712315 w 3576297"/>
                <a:gd name="connsiteY242" fmla="*/ 58888 h 415611"/>
                <a:gd name="connsiteX243" fmla="*/ 721375 w 3576297"/>
                <a:gd name="connsiteY243" fmla="*/ 38504 h 415611"/>
                <a:gd name="connsiteX244" fmla="*/ 712315 w 3576297"/>
                <a:gd name="connsiteY244" fmla="*/ 16987 h 415611"/>
                <a:gd name="connsiteX245" fmla="*/ 522063 w 3576297"/>
                <a:gd name="connsiteY245" fmla="*/ 186855 h 415611"/>
                <a:gd name="connsiteX246" fmla="*/ 536785 w 3576297"/>
                <a:gd name="connsiteY246" fmla="*/ 244611 h 415611"/>
                <a:gd name="connsiteX247" fmla="*/ 536785 w 3576297"/>
                <a:gd name="connsiteY247" fmla="*/ 253670 h 415611"/>
                <a:gd name="connsiteX248" fmla="*/ 406552 w 3576297"/>
                <a:gd name="connsiteY248" fmla="*/ 253670 h 415611"/>
                <a:gd name="connsiteX249" fmla="*/ 414479 w 3576297"/>
                <a:gd name="connsiteY249" fmla="*/ 220829 h 415611"/>
                <a:gd name="connsiteX250" fmla="*/ 429201 w 3576297"/>
                <a:gd name="connsiteY250" fmla="*/ 192518 h 415611"/>
                <a:gd name="connsiteX251" fmla="*/ 451850 w 3576297"/>
                <a:gd name="connsiteY251" fmla="*/ 173266 h 415611"/>
                <a:gd name="connsiteX252" fmla="*/ 481294 w 3576297"/>
                <a:gd name="connsiteY252" fmla="*/ 166471 h 415611"/>
                <a:gd name="connsiteX253" fmla="*/ 522063 w 3576297"/>
                <a:gd name="connsiteY253" fmla="*/ 186855 h 415611"/>
                <a:gd name="connsiteX254" fmla="*/ 584348 w 3576297"/>
                <a:gd name="connsiteY254" fmla="*/ 283114 h 415611"/>
                <a:gd name="connsiteX255" fmla="*/ 584348 w 3576297"/>
                <a:gd name="connsiteY255" fmla="*/ 257068 h 415611"/>
                <a:gd name="connsiteX256" fmla="*/ 579818 w 3576297"/>
                <a:gd name="connsiteY256" fmla="*/ 212902 h 415611"/>
                <a:gd name="connsiteX257" fmla="*/ 562831 w 3576297"/>
                <a:gd name="connsiteY257" fmla="*/ 174398 h 415611"/>
                <a:gd name="connsiteX258" fmla="*/ 531122 w 3576297"/>
                <a:gd name="connsiteY258" fmla="*/ 147219 h 415611"/>
                <a:gd name="connsiteX259" fmla="*/ 480162 w 3576297"/>
                <a:gd name="connsiteY259" fmla="*/ 137027 h 415611"/>
                <a:gd name="connsiteX260" fmla="*/ 433731 w 3576297"/>
                <a:gd name="connsiteY260" fmla="*/ 147219 h 415611"/>
                <a:gd name="connsiteX261" fmla="*/ 395228 w 3576297"/>
                <a:gd name="connsiteY261" fmla="*/ 175531 h 415611"/>
                <a:gd name="connsiteX262" fmla="*/ 370313 w 3576297"/>
                <a:gd name="connsiteY262" fmla="*/ 219696 h 415611"/>
                <a:gd name="connsiteX263" fmla="*/ 361254 w 3576297"/>
                <a:gd name="connsiteY263" fmla="*/ 276319 h 415611"/>
                <a:gd name="connsiteX264" fmla="*/ 392963 w 3576297"/>
                <a:gd name="connsiteY264" fmla="*/ 380505 h 415611"/>
                <a:gd name="connsiteX265" fmla="*/ 486956 w 3576297"/>
                <a:gd name="connsiteY265" fmla="*/ 415611 h 415611"/>
                <a:gd name="connsiteX266" fmla="*/ 543579 w 3576297"/>
                <a:gd name="connsiteY266" fmla="*/ 402022 h 415611"/>
                <a:gd name="connsiteX267" fmla="*/ 590010 w 3576297"/>
                <a:gd name="connsiteY267" fmla="*/ 363518 h 415611"/>
                <a:gd name="connsiteX268" fmla="*/ 571890 w 3576297"/>
                <a:gd name="connsiteY268" fmla="*/ 344267 h 415611"/>
                <a:gd name="connsiteX269" fmla="*/ 526592 w 3576297"/>
                <a:gd name="connsiteY269" fmla="*/ 374843 h 415611"/>
                <a:gd name="connsiteX270" fmla="*/ 490354 w 3576297"/>
                <a:gd name="connsiteY270" fmla="*/ 381638 h 415611"/>
                <a:gd name="connsiteX271" fmla="*/ 431466 w 3576297"/>
                <a:gd name="connsiteY271" fmla="*/ 356724 h 415611"/>
                <a:gd name="connsiteX272" fmla="*/ 408817 w 3576297"/>
                <a:gd name="connsiteY272" fmla="*/ 284247 h 415611"/>
                <a:gd name="connsiteX273" fmla="*/ 584348 w 3576297"/>
                <a:gd name="connsiteY273" fmla="*/ 284247 h 415611"/>
                <a:gd name="connsiteX274" fmla="*/ 47563 w 3576297"/>
                <a:gd name="connsiteY274" fmla="*/ 406552 h 415611"/>
                <a:gd name="connsiteX275" fmla="*/ 47563 w 3576297"/>
                <a:gd name="connsiteY275" fmla="*/ 227624 h 415611"/>
                <a:gd name="connsiteX276" fmla="*/ 231021 w 3576297"/>
                <a:gd name="connsiteY276" fmla="*/ 227624 h 415611"/>
                <a:gd name="connsiteX277" fmla="*/ 231021 w 3576297"/>
                <a:gd name="connsiteY277" fmla="*/ 405419 h 415611"/>
                <a:gd name="connsiteX278" fmla="*/ 278585 w 3576297"/>
                <a:gd name="connsiteY278" fmla="*/ 405419 h 415611"/>
                <a:gd name="connsiteX279" fmla="*/ 278585 w 3576297"/>
                <a:gd name="connsiteY279" fmla="*/ 32841 h 415611"/>
                <a:gd name="connsiteX280" fmla="*/ 231021 w 3576297"/>
                <a:gd name="connsiteY280" fmla="*/ 32841 h 415611"/>
                <a:gd name="connsiteX281" fmla="*/ 231021 w 3576297"/>
                <a:gd name="connsiteY281" fmla="*/ 194782 h 415611"/>
                <a:gd name="connsiteX282" fmla="*/ 47563 w 3576297"/>
                <a:gd name="connsiteY282" fmla="*/ 194782 h 415611"/>
                <a:gd name="connsiteX283" fmla="*/ 47563 w 3576297"/>
                <a:gd name="connsiteY283" fmla="*/ 32841 h 415611"/>
                <a:gd name="connsiteX284" fmla="*/ 0 w 3576297"/>
                <a:gd name="connsiteY284" fmla="*/ 32841 h 415611"/>
                <a:gd name="connsiteX285" fmla="*/ 0 w 3576297"/>
                <a:gd name="connsiteY285" fmla="*/ 405419 h 415611"/>
                <a:gd name="connsiteX286" fmla="*/ 47563 w 3576297"/>
                <a:gd name="connsiteY286" fmla="*/ 405419 h 415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Lst>
              <a:rect l="l" t="t" r="r" b="b"/>
              <a:pathLst>
                <a:path w="3576297" h="415611">
                  <a:moveTo>
                    <a:pt x="3508350" y="186855"/>
                  </a:moveTo>
                  <a:cubicBezTo>
                    <a:pt x="3518542" y="201577"/>
                    <a:pt x="3523072" y="220829"/>
                    <a:pt x="3523072" y="244611"/>
                  </a:cubicBezTo>
                  <a:lnTo>
                    <a:pt x="3523072" y="253670"/>
                  </a:lnTo>
                  <a:lnTo>
                    <a:pt x="3392840" y="253670"/>
                  </a:lnTo>
                  <a:cubicBezTo>
                    <a:pt x="3393972" y="242346"/>
                    <a:pt x="3397369" y="231021"/>
                    <a:pt x="3400767" y="220829"/>
                  </a:cubicBezTo>
                  <a:cubicBezTo>
                    <a:pt x="3405296" y="210637"/>
                    <a:pt x="3409827" y="200445"/>
                    <a:pt x="3415489" y="192518"/>
                  </a:cubicBezTo>
                  <a:cubicBezTo>
                    <a:pt x="3421151" y="184590"/>
                    <a:pt x="3429078" y="177796"/>
                    <a:pt x="3438138" y="173266"/>
                  </a:cubicBezTo>
                  <a:cubicBezTo>
                    <a:pt x="3447198" y="168736"/>
                    <a:pt x="3456257" y="166471"/>
                    <a:pt x="3467582" y="166471"/>
                  </a:cubicBezTo>
                  <a:cubicBezTo>
                    <a:pt x="3484568" y="165339"/>
                    <a:pt x="3498158" y="172133"/>
                    <a:pt x="3508350" y="186855"/>
                  </a:cubicBezTo>
                  <a:moveTo>
                    <a:pt x="3570636" y="283114"/>
                  </a:moveTo>
                  <a:lnTo>
                    <a:pt x="3570636" y="257068"/>
                  </a:lnTo>
                  <a:cubicBezTo>
                    <a:pt x="3570636" y="242346"/>
                    <a:pt x="3569503" y="227624"/>
                    <a:pt x="3566105" y="212902"/>
                  </a:cubicBezTo>
                  <a:cubicBezTo>
                    <a:pt x="3562708" y="198180"/>
                    <a:pt x="3557046" y="185723"/>
                    <a:pt x="3549119" y="174398"/>
                  </a:cubicBezTo>
                  <a:cubicBezTo>
                    <a:pt x="3541191" y="163074"/>
                    <a:pt x="3531000" y="154014"/>
                    <a:pt x="3517410" y="147219"/>
                  </a:cubicBezTo>
                  <a:cubicBezTo>
                    <a:pt x="3503820" y="140425"/>
                    <a:pt x="3486833" y="137027"/>
                    <a:pt x="3466449" y="137027"/>
                  </a:cubicBezTo>
                  <a:cubicBezTo>
                    <a:pt x="3449463" y="137027"/>
                    <a:pt x="3433608" y="140425"/>
                    <a:pt x="3420018" y="147219"/>
                  </a:cubicBezTo>
                  <a:cubicBezTo>
                    <a:pt x="3405296" y="154014"/>
                    <a:pt x="3392840" y="163074"/>
                    <a:pt x="3381515" y="175531"/>
                  </a:cubicBezTo>
                  <a:cubicBezTo>
                    <a:pt x="3371323" y="187988"/>
                    <a:pt x="3362263" y="202710"/>
                    <a:pt x="3356601" y="219696"/>
                  </a:cubicBezTo>
                  <a:cubicBezTo>
                    <a:pt x="3350939" y="236683"/>
                    <a:pt x="3347541" y="255935"/>
                    <a:pt x="3347541" y="276319"/>
                  </a:cubicBezTo>
                  <a:cubicBezTo>
                    <a:pt x="3347541" y="321618"/>
                    <a:pt x="3357733" y="356724"/>
                    <a:pt x="3379250" y="380505"/>
                  </a:cubicBezTo>
                  <a:cubicBezTo>
                    <a:pt x="3400767" y="404287"/>
                    <a:pt x="3431343" y="415611"/>
                    <a:pt x="3473244" y="415611"/>
                  </a:cubicBezTo>
                  <a:cubicBezTo>
                    <a:pt x="3494761" y="415611"/>
                    <a:pt x="3514013" y="411082"/>
                    <a:pt x="3529867" y="402022"/>
                  </a:cubicBezTo>
                  <a:cubicBezTo>
                    <a:pt x="3545721" y="392962"/>
                    <a:pt x="3561575" y="380505"/>
                    <a:pt x="3576298" y="363518"/>
                  </a:cubicBezTo>
                  <a:lnTo>
                    <a:pt x="3558178" y="344267"/>
                  </a:lnTo>
                  <a:cubicBezTo>
                    <a:pt x="3541191" y="360121"/>
                    <a:pt x="3525337" y="370313"/>
                    <a:pt x="3512880" y="374843"/>
                  </a:cubicBezTo>
                  <a:cubicBezTo>
                    <a:pt x="3500423" y="379373"/>
                    <a:pt x="3487966" y="381638"/>
                    <a:pt x="3476641" y="381638"/>
                  </a:cubicBezTo>
                  <a:cubicBezTo>
                    <a:pt x="3450595" y="381638"/>
                    <a:pt x="3430211" y="373711"/>
                    <a:pt x="3417754" y="356724"/>
                  </a:cubicBezTo>
                  <a:cubicBezTo>
                    <a:pt x="3404164" y="339737"/>
                    <a:pt x="3397369" y="315955"/>
                    <a:pt x="3395105" y="284247"/>
                  </a:cubicBezTo>
                  <a:lnTo>
                    <a:pt x="3570636" y="284247"/>
                  </a:lnTo>
                  <a:close/>
                  <a:moveTo>
                    <a:pt x="3275064" y="406552"/>
                  </a:moveTo>
                  <a:lnTo>
                    <a:pt x="3275064" y="241213"/>
                  </a:lnTo>
                  <a:cubicBezTo>
                    <a:pt x="3275064" y="227624"/>
                    <a:pt x="3273932" y="214034"/>
                    <a:pt x="3272799" y="201577"/>
                  </a:cubicBezTo>
                  <a:cubicBezTo>
                    <a:pt x="3271667" y="189120"/>
                    <a:pt x="3268270" y="177796"/>
                    <a:pt x="3262607" y="167604"/>
                  </a:cubicBezTo>
                  <a:cubicBezTo>
                    <a:pt x="3256945" y="158544"/>
                    <a:pt x="3247885" y="150617"/>
                    <a:pt x="3235428" y="144954"/>
                  </a:cubicBezTo>
                  <a:cubicBezTo>
                    <a:pt x="3222971" y="139292"/>
                    <a:pt x="3205984" y="135895"/>
                    <a:pt x="3184467" y="135895"/>
                  </a:cubicBezTo>
                  <a:cubicBezTo>
                    <a:pt x="3170878" y="135895"/>
                    <a:pt x="3159553" y="138160"/>
                    <a:pt x="3149362" y="142690"/>
                  </a:cubicBezTo>
                  <a:cubicBezTo>
                    <a:pt x="3139169" y="147219"/>
                    <a:pt x="3130110" y="151749"/>
                    <a:pt x="3123315" y="157411"/>
                  </a:cubicBezTo>
                  <a:cubicBezTo>
                    <a:pt x="3116520" y="163074"/>
                    <a:pt x="3110858" y="168736"/>
                    <a:pt x="3106328" y="174398"/>
                  </a:cubicBezTo>
                  <a:cubicBezTo>
                    <a:pt x="3101798" y="180061"/>
                    <a:pt x="3099533" y="184590"/>
                    <a:pt x="3097268" y="186855"/>
                  </a:cubicBezTo>
                  <a:lnTo>
                    <a:pt x="3091606" y="141557"/>
                  </a:lnTo>
                  <a:lnTo>
                    <a:pt x="3046308" y="146087"/>
                  </a:lnTo>
                  <a:cubicBezTo>
                    <a:pt x="3046308" y="148352"/>
                    <a:pt x="3047441" y="151749"/>
                    <a:pt x="3047441" y="156279"/>
                  </a:cubicBezTo>
                  <a:cubicBezTo>
                    <a:pt x="3048573" y="160809"/>
                    <a:pt x="3048573" y="166471"/>
                    <a:pt x="3049706" y="173266"/>
                  </a:cubicBezTo>
                  <a:cubicBezTo>
                    <a:pt x="3050838" y="180061"/>
                    <a:pt x="3050838" y="185723"/>
                    <a:pt x="3050838" y="192518"/>
                  </a:cubicBezTo>
                  <a:cubicBezTo>
                    <a:pt x="3050838" y="199312"/>
                    <a:pt x="3051970" y="206107"/>
                    <a:pt x="3051970" y="211769"/>
                  </a:cubicBezTo>
                  <a:lnTo>
                    <a:pt x="3051970" y="406552"/>
                  </a:lnTo>
                  <a:lnTo>
                    <a:pt x="3098401" y="406552"/>
                  </a:lnTo>
                  <a:lnTo>
                    <a:pt x="3098401" y="259332"/>
                  </a:lnTo>
                  <a:cubicBezTo>
                    <a:pt x="3098401" y="246875"/>
                    <a:pt x="3100666" y="235551"/>
                    <a:pt x="3104063" y="225359"/>
                  </a:cubicBezTo>
                  <a:cubicBezTo>
                    <a:pt x="3107461" y="214034"/>
                    <a:pt x="3113123" y="204975"/>
                    <a:pt x="3119917" y="197047"/>
                  </a:cubicBezTo>
                  <a:cubicBezTo>
                    <a:pt x="3126712" y="189120"/>
                    <a:pt x="3134640" y="182325"/>
                    <a:pt x="3143699" y="177796"/>
                  </a:cubicBezTo>
                  <a:cubicBezTo>
                    <a:pt x="3152759" y="173266"/>
                    <a:pt x="3162951" y="171001"/>
                    <a:pt x="3173143" y="171001"/>
                  </a:cubicBezTo>
                  <a:cubicBezTo>
                    <a:pt x="3185600" y="171001"/>
                    <a:pt x="3194660" y="172133"/>
                    <a:pt x="3202587" y="175531"/>
                  </a:cubicBezTo>
                  <a:cubicBezTo>
                    <a:pt x="3210514" y="178928"/>
                    <a:pt x="3215044" y="183458"/>
                    <a:pt x="3219574" y="189120"/>
                  </a:cubicBezTo>
                  <a:cubicBezTo>
                    <a:pt x="3222971" y="194782"/>
                    <a:pt x="3226369" y="202710"/>
                    <a:pt x="3227501" y="211769"/>
                  </a:cubicBezTo>
                  <a:cubicBezTo>
                    <a:pt x="3228634" y="220829"/>
                    <a:pt x="3229766" y="231021"/>
                    <a:pt x="3229766" y="241213"/>
                  </a:cubicBezTo>
                  <a:lnTo>
                    <a:pt x="3229766" y="406552"/>
                  </a:lnTo>
                  <a:lnTo>
                    <a:pt x="3275064" y="406552"/>
                  </a:lnTo>
                  <a:close/>
                  <a:moveTo>
                    <a:pt x="2955711" y="143822"/>
                  </a:moveTo>
                  <a:lnTo>
                    <a:pt x="2908149" y="143822"/>
                  </a:lnTo>
                  <a:lnTo>
                    <a:pt x="2908149" y="406552"/>
                  </a:lnTo>
                  <a:lnTo>
                    <a:pt x="2955711" y="406552"/>
                  </a:lnTo>
                  <a:lnTo>
                    <a:pt x="2955711" y="143822"/>
                  </a:lnTo>
                  <a:close/>
                  <a:moveTo>
                    <a:pt x="2953447" y="16987"/>
                  </a:moveTo>
                  <a:cubicBezTo>
                    <a:pt x="2947785" y="11325"/>
                    <a:pt x="2940989" y="7927"/>
                    <a:pt x="2933062" y="7927"/>
                  </a:cubicBezTo>
                  <a:cubicBezTo>
                    <a:pt x="2925135" y="7927"/>
                    <a:pt x="2917208" y="11325"/>
                    <a:pt x="2911546" y="16987"/>
                  </a:cubicBezTo>
                  <a:cubicBezTo>
                    <a:pt x="2905884" y="22649"/>
                    <a:pt x="2902486" y="30576"/>
                    <a:pt x="2902486" y="38504"/>
                  </a:cubicBezTo>
                  <a:cubicBezTo>
                    <a:pt x="2902486" y="46431"/>
                    <a:pt x="2905884" y="53225"/>
                    <a:pt x="2911546" y="58888"/>
                  </a:cubicBezTo>
                  <a:cubicBezTo>
                    <a:pt x="2917208" y="64550"/>
                    <a:pt x="2925135" y="67947"/>
                    <a:pt x="2933062" y="67947"/>
                  </a:cubicBezTo>
                  <a:cubicBezTo>
                    <a:pt x="2940989" y="67947"/>
                    <a:pt x="2947785" y="64550"/>
                    <a:pt x="2953447" y="58888"/>
                  </a:cubicBezTo>
                  <a:cubicBezTo>
                    <a:pt x="2959109" y="53225"/>
                    <a:pt x="2962506" y="46431"/>
                    <a:pt x="2962506" y="38504"/>
                  </a:cubicBezTo>
                  <a:cubicBezTo>
                    <a:pt x="2962506" y="30576"/>
                    <a:pt x="2959109" y="22649"/>
                    <a:pt x="2953447" y="16987"/>
                  </a:cubicBezTo>
                  <a:moveTo>
                    <a:pt x="2766592" y="186855"/>
                  </a:moveTo>
                  <a:cubicBezTo>
                    <a:pt x="2776783" y="201577"/>
                    <a:pt x="2781313" y="220829"/>
                    <a:pt x="2781313" y="244611"/>
                  </a:cubicBezTo>
                  <a:lnTo>
                    <a:pt x="2781313" y="253670"/>
                  </a:lnTo>
                  <a:lnTo>
                    <a:pt x="2651081" y="253670"/>
                  </a:lnTo>
                  <a:cubicBezTo>
                    <a:pt x="2652213" y="242346"/>
                    <a:pt x="2655610" y="231021"/>
                    <a:pt x="2659008" y="220829"/>
                  </a:cubicBezTo>
                  <a:cubicBezTo>
                    <a:pt x="2663538" y="210637"/>
                    <a:pt x="2668068" y="200445"/>
                    <a:pt x="2673730" y="192518"/>
                  </a:cubicBezTo>
                  <a:cubicBezTo>
                    <a:pt x="2679392" y="184590"/>
                    <a:pt x="2687320" y="177796"/>
                    <a:pt x="2696379" y="173266"/>
                  </a:cubicBezTo>
                  <a:cubicBezTo>
                    <a:pt x="2705439" y="168736"/>
                    <a:pt x="2714498" y="166471"/>
                    <a:pt x="2725823" y="166471"/>
                  </a:cubicBezTo>
                  <a:cubicBezTo>
                    <a:pt x="2743942" y="165339"/>
                    <a:pt x="2756399" y="172133"/>
                    <a:pt x="2766592" y="186855"/>
                  </a:cubicBezTo>
                  <a:moveTo>
                    <a:pt x="2828877" y="283114"/>
                  </a:moveTo>
                  <a:lnTo>
                    <a:pt x="2828877" y="257068"/>
                  </a:lnTo>
                  <a:cubicBezTo>
                    <a:pt x="2828877" y="242346"/>
                    <a:pt x="2827744" y="227624"/>
                    <a:pt x="2824347" y="212902"/>
                  </a:cubicBezTo>
                  <a:cubicBezTo>
                    <a:pt x="2820949" y="198180"/>
                    <a:pt x="2815287" y="185723"/>
                    <a:pt x="2807360" y="174398"/>
                  </a:cubicBezTo>
                  <a:cubicBezTo>
                    <a:pt x="2799432" y="163074"/>
                    <a:pt x="2789241" y="154014"/>
                    <a:pt x="2775651" y="147219"/>
                  </a:cubicBezTo>
                  <a:cubicBezTo>
                    <a:pt x="2762061" y="140425"/>
                    <a:pt x="2745075" y="137027"/>
                    <a:pt x="2724690" y="137027"/>
                  </a:cubicBezTo>
                  <a:cubicBezTo>
                    <a:pt x="2707704" y="137027"/>
                    <a:pt x="2691849" y="140425"/>
                    <a:pt x="2678259" y="147219"/>
                  </a:cubicBezTo>
                  <a:cubicBezTo>
                    <a:pt x="2663538" y="154014"/>
                    <a:pt x="2651081" y="163074"/>
                    <a:pt x="2639756" y="175531"/>
                  </a:cubicBezTo>
                  <a:cubicBezTo>
                    <a:pt x="2629564" y="187988"/>
                    <a:pt x="2620504" y="202710"/>
                    <a:pt x="2614842" y="219696"/>
                  </a:cubicBezTo>
                  <a:cubicBezTo>
                    <a:pt x="2609180" y="236683"/>
                    <a:pt x="2605783" y="255935"/>
                    <a:pt x="2605783" y="276319"/>
                  </a:cubicBezTo>
                  <a:cubicBezTo>
                    <a:pt x="2605783" y="321618"/>
                    <a:pt x="2615974" y="356724"/>
                    <a:pt x="2637491" y="380505"/>
                  </a:cubicBezTo>
                  <a:cubicBezTo>
                    <a:pt x="2659008" y="404287"/>
                    <a:pt x="2689584" y="415611"/>
                    <a:pt x="2731485" y="415611"/>
                  </a:cubicBezTo>
                  <a:cubicBezTo>
                    <a:pt x="2753002" y="415611"/>
                    <a:pt x="2772254" y="411082"/>
                    <a:pt x="2788108" y="402022"/>
                  </a:cubicBezTo>
                  <a:cubicBezTo>
                    <a:pt x="2803962" y="392962"/>
                    <a:pt x="2819816" y="380505"/>
                    <a:pt x="2834539" y="363518"/>
                  </a:cubicBezTo>
                  <a:lnTo>
                    <a:pt x="2816419" y="344267"/>
                  </a:lnTo>
                  <a:cubicBezTo>
                    <a:pt x="2799432" y="360121"/>
                    <a:pt x="2783578" y="370313"/>
                    <a:pt x="2771121" y="374843"/>
                  </a:cubicBezTo>
                  <a:cubicBezTo>
                    <a:pt x="2758664" y="379373"/>
                    <a:pt x="2746207" y="381638"/>
                    <a:pt x="2734882" y="381638"/>
                  </a:cubicBezTo>
                  <a:cubicBezTo>
                    <a:pt x="2708836" y="381638"/>
                    <a:pt x="2688452" y="373711"/>
                    <a:pt x="2675995" y="356724"/>
                  </a:cubicBezTo>
                  <a:cubicBezTo>
                    <a:pt x="2662405" y="339737"/>
                    <a:pt x="2655610" y="315955"/>
                    <a:pt x="2653346" y="284247"/>
                  </a:cubicBezTo>
                  <a:lnTo>
                    <a:pt x="2828877" y="284247"/>
                  </a:lnTo>
                  <a:close/>
                  <a:moveTo>
                    <a:pt x="2292092" y="406552"/>
                  </a:moveTo>
                  <a:lnTo>
                    <a:pt x="2292092" y="227624"/>
                  </a:lnTo>
                  <a:lnTo>
                    <a:pt x="2475550" y="227624"/>
                  </a:lnTo>
                  <a:lnTo>
                    <a:pt x="2475550" y="405419"/>
                  </a:lnTo>
                  <a:lnTo>
                    <a:pt x="2523113" y="405419"/>
                  </a:lnTo>
                  <a:lnTo>
                    <a:pt x="2523113" y="32841"/>
                  </a:lnTo>
                  <a:lnTo>
                    <a:pt x="2475550" y="32841"/>
                  </a:lnTo>
                  <a:lnTo>
                    <a:pt x="2475550" y="194782"/>
                  </a:lnTo>
                  <a:lnTo>
                    <a:pt x="2292092" y="194782"/>
                  </a:lnTo>
                  <a:lnTo>
                    <a:pt x="2292092" y="32841"/>
                  </a:lnTo>
                  <a:lnTo>
                    <a:pt x="2244529" y="32841"/>
                  </a:lnTo>
                  <a:lnTo>
                    <a:pt x="2244529" y="405419"/>
                  </a:lnTo>
                  <a:lnTo>
                    <a:pt x="2292092" y="405419"/>
                  </a:lnTo>
                  <a:close/>
                  <a:moveTo>
                    <a:pt x="1794943" y="0"/>
                  </a:moveTo>
                  <a:lnTo>
                    <a:pt x="1748513" y="0"/>
                  </a:lnTo>
                  <a:lnTo>
                    <a:pt x="1748513" y="406552"/>
                  </a:lnTo>
                  <a:lnTo>
                    <a:pt x="1794943" y="406552"/>
                  </a:lnTo>
                  <a:lnTo>
                    <a:pt x="1794943" y="259332"/>
                  </a:lnTo>
                  <a:cubicBezTo>
                    <a:pt x="1794943" y="246875"/>
                    <a:pt x="1797208" y="235551"/>
                    <a:pt x="1800606" y="225359"/>
                  </a:cubicBezTo>
                  <a:cubicBezTo>
                    <a:pt x="1804004" y="214034"/>
                    <a:pt x="1809666" y="204975"/>
                    <a:pt x="1816460" y="197047"/>
                  </a:cubicBezTo>
                  <a:cubicBezTo>
                    <a:pt x="1823255" y="189120"/>
                    <a:pt x="1831182" y="182325"/>
                    <a:pt x="1840242" y="177796"/>
                  </a:cubicBezTo>
                  <a:cubicBezTo>
                    <a:pt x="1849302" y="173266"/>
                    <a:pt x="1859494" y="171001"/>
                    <a:pt x="1869686" y="171001"/>
                  </a:cubicBezTo>
                  <a:cubicBezTo>
                    <a:pt x="1882143" y="171001"/>
                    <a:pt x="1891202" y="172133"/>
                    <a:pt x="1899129" y="175531"/>
                  </a:cubicBezTo>
                  <a:cubicBezTo>
                    <a:pt x="1907057" y="178928"/>
                    <a:pt x="1911587" y="183458"/>
                    <a:pt x="1916116" y="189120"/>
                  </a:cubicBezTo>
                  <a:cubicBezTo>
                    <a:pt x="1919514" y="194782"/>
                    <a:pt x="1922911" y="202710"/>
                    <a:pt x="1924044" y="211769"/>
                  </a:cubicBezTo>
                  <a:cubicBezTo>
                    <a:pt x="1925176" y="220829"/>
                    <a:pt x="1926309" y="231021"/>
                    <a:pt x="1926309" y="241213"/>
                  </a:cubicBezTo>
                  <a:lnTo>
                    <a:pt x="1926309" y="406552"/>
                  </a:lnTo>
                  <a:lnTo>
                    <a:pt x="1972739" y="406552"/>
                  </a:lnTo>
                  <a:lnTo>
                    <a:pt x="1972739" y="241213"/>
                  </a:lnTo>
                  <a:cubicBezTo>
                    <a:pt x="1972739" y="227624"/>
                    <a:pt x="1971607" y="214034"/>
                    <a:pt x="1970474" y="201577"/>
                  </a:cubicBezTo>
                  <a:cubicBezTo>
                    <a:pt x="1969342" y="189120"/>
                    <a:pt x="1965945" y="177796"/>
                    <a:pt x="1959150" y="167604"/>
                  </a:cubicBezTo>
                  <a:cubicBezTo>
                    <a:pt x="1953487" y="158544"/>
                    <a:pt x="1944428" y="150617"/>
                    <a:pt x="1931971" y="144954"/>
                  </a:cubicBezTo>
                  <a:cubicBezTo>
                    <a:pt x="1919514" y="139292"/>
                    <a:pt x="1902527" y="135895"/>
                    <a:pt x="1881010" y="135895"/>
                  </a:cubicBezTo>
                  <a:cubicBezTo>
                    <a:pt x="1867421" y="135895"/>
                    <a:pt x="1856096" y="138160"/>
                    <a:pt x="1845904" y="141557"/>
                  </a:cubicBezTo>
                  <a:cubicBezTo>
                    <a:pt x="1835712" y="146087"/>
                    <a:pt x="1827785" y="150617"/>
                    <a:pt x="1820990" y="155147"/>
                  </a:cubicBezTo>
                  <a:cubicBezTo>
                    <a:pt x="1814195" y="160809"/>
                    <a:pt x="1808533" y="166471"/>
                    <a:pt x="1804004" y="172133"/>
                  </a:cubicBezTo>
                  <a:cubicBezTo>
                    <a:pt x="1799473" y="177796"/>
                    <a:pt x="1797208" y="182325"/>
                    <a:pt x="1794943" y="184590"/>
                  </a:cubicBezTo>
                  <a:lnTo>
                    <a:pt x="1794943" y="0"/>
                  </a:lnTo>
                  <a:close/>
                  <a:moveTo>
                    <a:pt x="1668109" y="346532"/>
                  </a:moveTo>
                  <a:cubicBezTo>
                    <a:pt x="1653386" y="360121"/>
                    <a:pt x="1640930" y="370313"/>
                    <a:pt x="1629605" y="374843"/>
                  </a:cubicBezTo>
                  <a:cubicBezTo>
                    <a:pt x="1618280" y="379373"/>
                    <a:pt x="1606956" y="381638"/>
                    <a:pt x="1594499" y="381638"/>
                  </a:cubicBezTo>
                  <a:cubicBezTo>
                    <a:pt x="1579777" y="381638"/>
                    <a:pt x="1568452" y="379373"/>
                    <a:pt x="1558260" y="373711"/>
                  </a:cubicBezTo>
                  <a:cubicBezTo>
                    <a:pt x="1548068" y="368048"/>
                    <a:pt x="1540141" y="360121"/>
                    <a:pt x="1534478" y="351061"/>
                  </a:cubicBezTo>
                  <a:cubicBezTo>
                    <a:pt x="1528816" y="342002"/>
                    <a:pt x="1524287" y="330677"/>
                    <a:pt x="1522022" y="318220"/>
                  </a:cubicBezTo>
                  <a:cubicBezTo>
                    <a:pt x="1519757" y="305763"/>
                    <a:pt x="1518624" y="293306"/>
                    <a:pt x="1518624" y="279717"/>
                  </a:cubicBezTo>
                  <a:cubicBezTo>
                    <a:pt x="1518624" y="266127"/>
                    <a:pt x="1519757" y="253670"/>
                    <a:pt x="1523154" y="240081"/>
                  </a:cubicBezTo>
                  <a:cubicBezTo>
                    <a:pt x="1526552" y="226491"/>
                    <a:pt x="1531081" y="214034"/>
                    <a:pt x="1536743" y="203842"/>
                  </a:cubicBezTo>
                  <a:cubicBezTo>
                    <a:pt x="1543539" y="192518"/>
                    <a:pt x="1551465" y="183458"/>
                    <a:pt x="1561658" y="176663"/>
                  </a:cubicBezTo>
                  <a:cubicBezTo>
                    <a:pt x="1571850" y="169868"/>
                    <a:pt x="1583175" y="166471"/>
                    <a:pt x="1596764" y="166471"/>
                  </a:cubicBezTo>
                  <a:cubicBezTo>
                    <a:pt x="1611486" y="166471"/>
                    <a:pt x="1623943" y="168736"/>
                    <a:pt x="1633002" y="173266"/>
                  </a:cubicBezTo>
                  <a:cubicBezTo>
                    <a:pt x="1642062" y="177796"/>
                    <a:pt x="1649989" y="183458"/>
                    <a:pt x="1656784" y="191385"/>
                  </a:cubicBezTo>
                  <a:lnTo>
                    <a:pt x="1679433" y="157411"/>
                  </a:lnTo>
                  <a:cubicBezTo>
                    <a:pt x="1668109" y="149484"/>
                    <a:pt x="1655651" y="143822"/>
                    <a:pt x="1640930" y="141557"/>
                  </a:cubicBezTo>
                  <a:cubicBezTo>
                    <a:pt x="1627340" y="139292"/>
                    <a:pt x="1613750" y="137027"/>
                    <a:pt x="1600161" y="137027"/>
                  </a:cubicBezTo>
                  <a:cubicBezTo>
                    <a:pt x="1579777" y="137027"/>
                    <a:pt x="1561658" y="140425"/>
                    <a:pt x="1544671" y="147219"/>
                  </a:cubicBezTo>
                  <a:cubicBezTo>
                    <a:pt x="1527684" y="154014"/>
                    <a:pt x="1514094" y="164206"/>
                    <a:pt x="1502770" y="176663"/>
                  </a:cubicBezTo>
                  <a:cubicBezTo>
                    <a:pt x="1491445" y="189120"/>
                    <a:pt x="1482386" y="203842"/>
                    <a:pt x="1476723" y="221961"/>
                  </a:cubicBezTo>
                  <a:cubicBezTo>
                    <a:pt x="1471061" y="238948"/>
                    <a:pt x="1467664" y="258200"/>
                    <a:pt x="1467664" y="278584"/>
                  </a:cubicBezTo>
                  <a:cubicBezTo>
                    <a:pt x="1467664" y="322750"/>
                    <a:pt x="1478988" y="356724"/>
                    <a:pt x="1501638" y="380505"/>
                  </a:cubicBezTo>
                  <a:cubicBezTo>
                    <a:pt x="1524287" y="403154"/>
                    <a:pt x="1554863" y="415611"/>
                    <a:pt x="1594499" y="415611"/>
                  </a:cubicBezTo>
                  <a:cubicBezTo>
                    <a:pt x="1601294" y="415611"/>
                    <a:pt x="1608088" y="414479"/>
                    <a:pt x="1616015" y="413347"/>
                  </a:cubicBezTo>
                  <a:cubicBezTo>
                    <a:pt x="1623943" y="412214"/>
                    <a:pt x="1631870" y="409949"/>
                    <a:pt x="1639797" y="406552"/>
                  </a:cubicBezTo>
                  <a:cubicBezTo>
                    <a:pt x="1647724" y="403154"/>
                    <a:pt x="1655651" y="398625"/>
                    <a:pt x="1663579" y="391830"/>
                  </a:cubicBezTo>
                  <a:cubicBezTo>
                    <a:pt x="1671506" y="386168"/>
                    <a:pt x="1678300" y="378240"/>
                    <a:pt x="1686228" y="368048"/>
                  </a:cubicBezTo>
                  <a:lnTo>
                    <a:pt x="1668109" y="346532"/>
                  </a:lnTo>
                  <a:close/>
                  <a:moveTo>
                    <a:pt x="1394054" y="143822"/>
                  </a:moveTo>
                  <a:lnTo>
                    <a:pt x="1346491" y="143822"/>
                  </a:lnTo>
                  <a:lnTo>
                    <a:pt x="1346491" y="406552"/>
                  </a:lnTo>
                  <a:lnTo>
                    <a:pt x="1394054" y="406552"/>
                  </a:lnTo>
                  <a:lnTo>
                    <a:pt x="1394054" y="143822"/>
                  </a:lnTo>
                  <a:close/>
                  <a:moveTo>
                    <a:pt x="1391789" y="16987"/>
                  </a:moveTo>
                  <a:cubicBezTo>
                    <a:pt x="1386127" y="11325"/>
                    <a:pt x="1379332" y="7927"/>
                    <a:pt x="1371405" y="7927"/>
                  </a:cubicBezTo>
                  <a:cubicBezTo>
                    <a:pt x="1363478" y="7927"/>
                    <a:pt x="1355550" y="11325"/>
                    <a:pt x="1349888" y="16987"/>
                  </a:cubicBezTo>
                  <a:cubicBezTo>
                    <a:pt x="1344226" y="22649"/>
                    <a:pt x="1340829" y="30576"/>
                    <a:pt x="1340829" y="38504"/>
                  </a:cubicBezTo>
                  <a:cubicBezTo>
                    <a:pt x="1340829" y="46431"/>
                    <a:pt x="1344226" y="53225"/>
                    <a:pt x="1349888" y="58888"/>
                  </a:cubicBezTo>
                  <a:cubicBezTo>
                    <a:pt x="1355550" y="64550"/>
                    <a:pt x="1363478" y="67947"/>
                    <a:pt x="1371405" y="67947"/>
                  </a:cubicBezTo>
                  <a:cubicBezTo>
                    <a:pt x="1379332" y="67947"/>
                    <a:pt x="1386127" y="64550"/>
                    <a:pt x="1391789" y="58888"/>
                  </a:cubicBezTo>
                  <a:cubicBezTo>
                    <a:pt x="1397451" y="53225"/>
                    <a:pt x="1400849" y="46431"/>
                    <a:pt x="1400849" y="38504"/>
                  </a:cubicBezTo>
                  <a:cubicBezTo>
                    <a:pt x="1400849" y="30576"/>
                    <a:pt x="1397451" y="22649"/>
                    <a:pt x="1391789" y="16987"/>
                  </a:cubicBezTo>
                  <a:moveTo>
                    <a:pt x="1124530" y="406552"/>
                  </a:moveTo>
                  <a:lnTo>
                    <a:pt x="1168695" y="406552"/>
                  </a:lnTo>
                  <a:lnTo>
                    <a:pt x="1168695" y="279717"/>
                  </a:lnTo>
                  <a:cubicBezTo>
                    <a:pt x="1168695" y="270657"/>
                    <a:pt x="1168695" y="262730"/>
                    <a:pt x="1169828" y="253670"/>
                  </a:cubicBezTo>
                  <a:cubicBezTo>
                    <a:pt x="1170960" y="244611"/>
                    <a:pt x="1172092" y="236683"/>
                    <a:pt x="1173225" y="228756"/>
                  </a:cubicBezTo>
                  <a:cubicBezTo>
                    <a:pt x="1177755" y="212902"/>
                    <a:pt x="1184550" y="199312"/>
                    <a:pt x="1192477" y="187988"/>
                  </a:cubicBezTo>
                  <a:cubicBezTo>
                    <a:pt x="1201537" y="176663"/>
                    <a:pt x="1210596" y="171001"/>
                    <a:pt x="1221921" y="171001"/>
                  </a:cubicBezTo>
                  <a:cubicBezTo>
                    <a:pt x="1240040" y="171001"/>
                    <a:pt x="1249100" y="181193"/>
                    <a:pt x="1250232" y="200445"/>
                  </a:cubicBezTo>
                  <a:lnTo>
                    <a:pt x="1288736" y="186855"/>
                  </a:lnTo>
                  <a:cubicBezTo>
                    <a:pt x="1288736" y="177796"/>
                    <a:pt x="1286471" y="171001"/>
                    <a:pt x="1283074" y="164206"/>
                  </a:cubicBezTo>
                  <a:cubicBezTo>
                    <a:pt x="1279676" y="157411"/>
                    <a:pt x="1276278" y="152882"/>
                    <a:pt x="1270616" y="149484"/>
                  </a:cubicBezTo>
                  <a:cubicBezTo>
                    <a:pt x="1266087" y="146087"/>
                    <a:pt x="1260425" y="142690"/>
                    <a:pt x="1254762" y="141557"/>
                  </a:cubicBezTo>
                  <a:cubicBezTo>
                    <a:pt x="1249100" y="139292"/>
                    <a:pt x="1243438" y="139292"/>
                    <a:pt x="1237775" y="139292"/>
                  </a:cubicBezTo>
                  <a:cubicBezTo>
                    <a:pt x="1221921" y="139292"/>
                    <a:pt x="1208331" y="143822"/>
                    <a:pt x="1197007" y="152882"/>
                  </a:cubicBezTo>
                  <a:cubicBezTo>
                    <a:pt x="1185682" y="161941"/>
                    <a:pt x="1175490" y="173266"/>
                    <a:pt x="1167563" y="187988"/>
                  </a:cubicBezTo>
                  <a:lnTo>
                    <a:pt x="1161901" y="142690"/>
                  </a:lnTo>
                  <a:lnTo>
                    <a:pt x="1116602" y="147219"/>
                  </a:lnTo>
                  <a:cubicBezTo>
                    <a:pt x="1116602" y="149484"/>
                    <a:pt x="1117735" y="152882"/>
                    <a:pt x="1117735" y="157411"/>
                  </a:cubicBezTo>
                  <a:cubicBezTo>
                    <a:pt x="1118867" y="161941"/>
                    <a:pt x="1118867" y="167604"/>
                    <a:pt x="1120000" y="174398"/>
                  </a:cubicBezTo>
                  <a:cubicBezTo>
                    <a:pt x="1121132" y="181193"/>
                    <a:pt x="1121132" y="186855"/>
                    <a:pt x="1121132" y="193650"/>
                  </a:cubicBezTo>
                  <a:cubicBezTo>
                    <a:pt x="1121132" y="200445"/>
                    <a:pt x="1122265" y="207239"/>
                    <a:pt x="1122265" y="212902"/>
                  </a:cubicBezTo>
                  <a:lnTo>
                    <a:pt x="1122265" y="406552"/>
                  </a:lnTo>
                  <a:close/>
                  <a:moveTo>
                    <a:pt x="1035065" y="406552"/>
                  </a:moveTo>
                  <a:lnTo>
                    <a:pt x="1035065" y="241213"/>
                  </a:lnTo>
                  <a:cubicBezTo>
                    <a:pt x="1035065" y="227624"/>
                    <a:pt x="1033933" y="214034"/>
                    <a:pt x="1032800" y="201577"/>
                  </a:cubicBezTo>
                  <a:cubicBezTo>
                    <a:pt x="1031668" y="189120"/>
                    <a:pt x="1028271" y="177796"/>
                    <a:pt x="1022609" y="167604"/>
                  </a:cubicBezTo>
                  <a:cubicBezTo>
                    <a:pt x="1016946" y="158544"/>
                    <a:pt x="1007886" y="150617"/>
                    <a:pt x="995429" y="144954"/>
                  </a:cubicBezTo>
                  <a:cubicBezTo>
                    <a:pt x="982973" y="139292"/>
                    <a:pt x="965986" y="135895"/>
                    <a:pt x="944469" y="135895"/>
                  </a:cubicBezTo>
                  <a:cubicBezTo>
                    <a:pt x="930879" y="135895"/>
                    <a:pt x="919555" y="138160"/>
                    <a:pt x="909363" y="142690"/>
                  </a:cubicBezTo>
                  <a:cubicBezTo>
                    <a:pt x="899171" y="147219"/>
                    <a:pt x="890111" y="151749"/>
                    <a:pt x="883316" y="157411"/>
                  </a:cubicBezTo>
                  <a:cubicBezTo>
                    <a:pt x="876522" y="163074"/>
                    <a:pt x="870859" y="168736"/>
                    <a:pt x="866329" y="174398"/>
                  </a:cubicBezTo>
                  <a:cubicBezTo>
                    <a:pt x="861800" y="180061"/>
                    <a:pt x="859535" y="184590"/>
                    <a:pt x="857270" y="186855"/>
                  </a:cubicBezTo>
                  <a:lnTo>
                    <a:pt x="851607" y="141557"/>
                  </a:lnTo>
                  <a:lnTo>
                    <a:pt x="806309" y="146087"/>
                  </a:lnTo>
                  <a:cubicBezTo>
                    <a:pt x="806309" y="148352"/>
                    <a:pt x="807442" y="151749"/>
                    <a:pt x="807442" y="156279"/>
                  </a:cubicBezTo>
                  <a:cubicBezTo>
                    <a:pt x="808574" y="160809"/>
                    <a:pt x="808574" y="166471"/>
                    <a:pt x="809706" y="173266"/>
                  </a:cubicBezTo>
                  <a:cubicBezTo>
                    <a:pt x="810839" y="180061"/>
                    <a:pt x="810839" y="185723"/>
                    <a:pt x="810839" y="192518"/>
                  </a:cubicBezTo>
                  <a:cubicBezTo>
                    <a:pt x="810839" y="199312"/>
                    <a:pt x="811971" y="206107"/>
                    <a:pt x="811971" y="211769"/>
                  </a:cubicBezTo>
                  <a:lnTo>
                    <a:pt x="811971" y="406552"/>
                  </a:lnTo>
                  <a:lnTo>
                    <a:pt x="858402" y="406552"/>
                  </a:lnTo>
                  <a:lnTo>
                    <a:pt x="858402" y="259332"/>
                  </a:lnTo>
                  <a:cubicBezTo>
                    <a:pt x="858402" y="246875"/>
                    <a:pt x="860667" y="235551"/>
                    <a:pt x="864065" y="225359"/>
                  </a:cubicBezTo>
                  <a:cubicBezTo>
                    <a:pt x="867462" y="214034"/>
                    <a:pt x="873124" y="204975"/>
                    <a:pt x="879919" y="197047"/>
                  </a:cubicBezTo>
                  <a:cubicBezTo>
                    <a:pt x="886714" y="189120"/>
                    <a:pt x="894641" y="182325"/>
                    <a:pt x="903701" y="177796"/>
                  </a:cubicBezTo>
                  <a:cubicBezTo>
                    <a:pt x="912760" y="173266"/>
                    <a:pt x="922952" y="171001"/>
                    <a:pt x="933144" y="171001"/>
                  </a:cubicBezTo>
                  <a:cubicBezTo>
                    <a:pt x="945601" y="171001"/>
                    <a:pt x="954661" y="172133"/>
                    <a:pt x="962588" y="175531"/>
                  </a:cubicBezTo>
                  <a:cubicBezTo>
                    <a:pt x="970515" y="178928"/>
                    <a:pt x="975045" y="183458"/>
                    <a:pt x="979575" y="189120"/>
                  </a:cubicBezTo>
                  <a:cubicBezTo>
                    <a:pt x="982973" y="194782"/>
                    <a:pt x="986370" y="202710"/>
                    <a:pt x="987502" y="211769"/>
                  </a:cubicBezTo>
                  <a:cubicBezTo>
                    <a:pt x="988635" y="220829"/>
                    <a:pt x="989767" y="231021"/>
                    <a:pt x="989767" y="241213"/>
                  </a:cubicBezTo>
                  <a:lnTo>
                    <a:pt x="989767" y="406552"/>
                  </a:lnTo>
                  <a:lnTo>
                    <a:pt x="1035065" y="406552"/>
                  </a:lnTo>
                  <a:close/>
                  <a:moveTo>
                    <a:pt x="714580" y="143822"/>
                  </a:moveTo>
                  <a:lnTo>
                    <a:pt x="667017" y="143822"/>
                  </a:lnTo>
                  <a:lnTo>
                    <a:pt x="667017" y="406552"/>
                  </a:lnTo>
                  <a:lnTo>
                    <a:pt x="714580" y="406552"/>
                  </a:lnTo>
                  <a:lnTo>
                    <a:pt x="714580" y="143822"/>
                  </a:lnTo>
                  <a:close/>
                  <a:moveTo>
                    <a:pt x="712315" y="16987"/>
                  </a:moveTo>
                  <a:cubicBezTo>
                    <a:pt x="706653" y="11325"/>
                    <a:pt x="699859" y="7927"/>
                    <a:pt x="691931" y="7927"/>
                  </a:cubicBezTo>
                  <a:cubicBezTo>
                    <a:pt x="684004" y="7927"/>
                    <a:pt x="676077" y="11325"/>
                    <a:pt x="670414" y="16987"/>
                  </a:cubicBezTo>
                  <a:cubicBezTo>
                    <a:pt x="664752" y="22649"/>
                    <a:pt x="661355" y="30576"/>
                    <a:pt x="661355" y="38504"/>
                  </a:cubicBezTo>
                  <a:cubicBezTo>
                    <a:pt x="661355" y="46431"/>
                    <a:pt x="664752" y="53225"/>
                    <a:pt x="670414" y="58888"/>
                  </a:cubicBezTo>
                  <a:cubicBezTo>
                    <a:pt x="676077" y="64550"/>
                    <a:pt x="684004" y="67947"/>
                    <a:pt x="691931" y="67947"/>
                  </a:cubicBezTo>
                  <a:cubicBezTo>
                    <a:pt x="699859" y="67947"/>
                    <a:pt x="706653" y="64550"/>
                    <a:pt x="712315" y="58888"/>
                  </a:cubicBezTo>
                  <a:cubicBezTo>
                    <a:pt x="717978" y="53225"/>
                    <a:pt x="721375" y="46431"/>
                    <a:pt x="721375" y="38504"/>
                  </a:cubicBezTo>
                  <a:cubicBezTo>
                    <a:pt x="721375" y="30576"/>
                    <a:pt x="717978" y="22649"/>
                    <a:pt x="712315" y="16987"/>
                  </a:cubicBezTo>
                  <a:moveTo>
                    <a:pt x="522063" y="186855"/>
                  </a:moveTo>
                  <a:cubicBezTo>
                    <a:pt x="532255" y="201577"/>
                    <a:pt x="536785" y="220829"/>
                    <a:pt x="536785" y="244611"/>
                  </a:cubicBezTo>
                  <a:lnTo>
                    <a:pt x="536785" y="253670"/>
                  </a:lnTo>
                  <a:lnTo>
                    <a:pt x="406552" y="253670"/>
                  </a:lnTo>
                  <a:cubicBezTo>
                    <a:pt x="407684" y="242346"/>
                    <a:pt x="411082" y="231021"/>
                    <a:pt x="414479" y="220829"/>
                  </a:cubicBezTo>
                  <a:cubicBezTo>
                    <a:pt x="419009" y="210637"/>
                    <a:pt x="423539" y="200445"/>
                    <a:pt x="429201" y="192518"/>
                  </a:cubicBezTo>
                  <a:cubicBezTo>
                    <a:pt x="434864" y="184590"/>
                    <a:pt x="442791" y="177796"/>
                    <a:pt x="451850" y="173266"/>
                  </a:cubicBezTo>
                  <a:cubicBezTo>
                    <a:pt x="460910" y="168736"/>
                    <a:pt x="469969" y="166471"/>
                    <a:pt x="481294" y="166471"/>
                  </a:cubicBezTo>
                  <a:cubicBezTo>
                    <a:pt x="498281" y="165339"/>
                    <a:pt x="511870" y="172133"/>
                    <a:pt x="522063" y="186855"/>
                  </a:cubicBezTo>
                  <a:moveTo>
                    <a:pt x="584348" y="283114"/>
                  </a:moveTo>
                  <a:lnTo>
                    <a:pt x="584348" y="257068"/>
                  </a:lnTo>
                  <a:cubicBezTo>
                    <a:pt x="584348" y="242346"/>
                    <a:pt x="583215" y="227624"/>
                    <a:pt x="579818" y="212902"/>
                  </a:cubicBezTo>
                  <a:cubicBezTo>
                    <a:pt x="576421" y="198180"/>
                    <a:pt x="570758" y="185723"/>
                    <a:pt x="562831" y="174398"/>
                  </a:cubicBezTo>
                  <a:cubicBezTo>
                    <a:pt x="554904" y="163074"/>
                    <a:pt x="544712" y="154014"/>
                    <a:pt x="531122" y="147219"/>
                  </a:cubicBezTo>
                  <a:cubicBezTo>
                    <a:pt x="517533" y="140425"/>
                    <a:pt x="500546" y="137027"/>
                    <a:pt x="480162" y="137027"/>
                  </a:cubicBezTo>
                  <a:cubicBezTo>
                    <a:pt x="463175" y="137027"/>
                    <a:pt x="447320" y="140425"/>
                    <a:pt x="433731" y="147219"/>
                  </a:cubicBezTo>
                  <a:cubicBezTo>
                    <a:pt x="419009" y="154014"/>
                    <a:pt x="406552" y="163074"/>
                    <a:pt x="395228" y="175531"/>
                  </a:cubicBezTo>
                  <a:cubicBezTo>
                    <a:pt x="385035" y="187988"/>
                    <a:pt x="375976" y="202710"/>
                    <a:pt x="370313" y="219696"/>
                  </a:cubicBezTo>
                  <a:cubicBezTo>
                    <a:pt x="364651" y="236683"/>
                    <a:pt x="361254" y="255935"/>
                    <a:pt x="361254" y="276319"/>
                  </a:cubicBezTo>
                  <a:cubicBezTo>
                    <a:pt x="361254" y="321618"/>
                    <a:pt x="371446" y="356724"/>
                    <a:pt x="392963" y="380505"/>
                  </a:cubicBezTo>
                  <a:cubicBezTo>
                    <a:pt x="414479" y="404287"/>
                    <a:pt x="445056" y="415611"/>
                    <a:pt x="486956" y="415611"/>
                  </a:cubicBezTo>
                  <a:cubicBezTo>
                    <a:pt x="508473" y="415611"/>
                    <a:pt x="527725" y="411082"/>
                    <a:pt x="543579" y="402022"/>
                  </a:cubicBezTo>
                  <a:cubicBezTo>
                    <a:pt x="559434" y="392962"/>
                    <a:pt x="575288" y="380505"/>
                    <a:pt x="590010" y="363518"/>
                  </a:cubicBezTo>
                  <a:lnTo>
                    <a:pt x="571890" y="344267"/>
                  </a:lnTo>
                  <a:cubicBezTo>
                    <a:pt x="554904" y="360121"/>
                    <a:pt x="539050" y="370313"/>
                    <a:pt x="526592" y="374843"/>
                  </a:cubicBezTo>
                  <a:cubicBezTo>
                    <a:pt x="514135" y="379373"/>
                    <a:pt x="501679" y="381638"/>
                    <a:pt x="490354" y="381638"/>
                  </a:cubicBezTo>
                  <a:cubicBezTo>
                    <a:pt x="464307" y="381638"/>
                    <a:pt x="443923" y="373711"/>
                    <a:pt x="431466" y="356724"/>
                  </a:cubicBezTo>
                  <a:cubicBezTo>
                    <a:pt x="417877" y="339737"/>
                    <a:pt x="411082" y="315955"/>
                    <a:pt x="408817" y="284247"/>
                  </a:cubicBezTo>
                  <a:lnTo>
                    <a:pt x="584348" y="284247"/>
                  </a:lnTo>
                  <a:close/>
                  <a:moveTo>
                    <a:pt x="47563" y="406552"/>
                  </a:moveTo>
                  <a:lnTo>
                    <a:pt x="47563" y="227624"/>
                  </a:lnTo>
                  <a:lnTo>
                    <a:pt x="231021" y="227624"/>
                  </a:lnTo>
                  <a:lnTo>
                    <a:pt x="231021" y="405419"/>
                  </a:lnTo>
                  <a:lnTo>
                    <a:pt x="278585" y="405419"/>
                  </a:lnTo>
                  <a:lnTo>
                    <a:pt x="278585" y="32841"/>
                  </a:lnTo>
                  <a:lnTo>
                    <a:pt x="231021" y="32841"/>
                  </a:lnTo>
                  <a:lnTo>
                    <a:pt x="231021" y="194782"/>
                  </a:lnTo>
                  <a:lnTo>
                    <a:pt x="47563" y="194782"/>
                  </a:lnTo>
                  <a:lnTo>
                    <a:pt x="47563" y="32841"/>
                  </a:lnTo>
                  <a:lnTo>
                    <a:pt x="0" y="32841"/>
                  </a:lnTo>
                  <a:lnTo>
                    <a:pt x="0" y="405419"/>
                  </a:lnTo>
                  <a:lnTo>
                    <a:pt x="47563" y="405419"/>
                  </a:lnTo>
                  <a:close/>
                </a:path>
              </a:pathLst>
            </a:custGeom>
            <a:solidFill>
              <a:srgbClr val="000000"/>
            </a:solidFill>
            <a:ln w="11321" cap="flat">
              <a:noFill/>
              <a:prstDash val="solid"/>
              <a:miter/>
            </a:ln>
          </p:spPr>
          <p:txBody>
            <a:bodyPr rtlCol="0" anchor="ctr"/>
            <a:lstStyle/>
            <a:p>
              <a:endParaRPr lang="de-DE"/>
            </a:p>
          </p:txBody>
        </p:sp>
        <p:sp>
          <p:nvSpPr>
            <p:cNvPr id="11" name="Freihandform: Form 10">
              <a:extLst>
                <a:ext uri="{FF2B5EF4-FFF2-40B4-BE49-F238E27FC236}">
                  <a16:creationId xmlns:a16="http://schemas.microsoft.com/office/drawing/2014/main" xmlns="" id="{BBD4DA3B-7DA5-44B8-B740-7BF5BA05B369}"/>
                </a:ext>
              </a:extLst>
            </p:cNvPr>
            <p:cNvSpPr/>
            <p:nvPr/>
          </p:nvSpPr>
          <p:spPr>
            <a:xfrm>
              <a:off x="10481844" y="3148206"/>
              <a:ext cx="705520" cy="622850"/>
            </a:xfrm>
            <a:custGeom>
              <a:avLst/>
              <a:gdLst>
                <a:gd name="connsiteX0" fmla="*/ 0 w 705520"/>
                <a:gd name="connsiteY0" fmla="*/ 622851 h 622850"/>
                <a:gd name="connsiteX1" fmla="*/ 392963 w 705520"/>
                <a:gd name="connsiteY1" fmla="*/ 622851 h 622850"/>
                <a:gd name="connsiteX2" fmla="*/ 705520 w 705520"/>
                <a:gd name="connsiteY2" fmla="*/ 311425 h 622850"/>
                <a:gd name="connsiteX3" fmla="*/ 392963 w 705520"/>
                <a:gd name="connsiteY3" fmla="*/ 0 h 622850"/>
                <a:gd name="connsiteX4" fmla="*/ 0 w 705520"/>
                <a:gd name="connsiteY4" fmla="*/ 0 h 622850"/>
                <a:gd name="connsiteX5" fmla="*/ 0 w 705520"/>
                <a:gd name="connsiteY5" fmla="*/ 622851 h 6228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05520" h="622850">
                  <a:moveTo>
                    <a:pt x="0" y="622851"/>
                  </a:moveTo>
                  <a:lnTo>
                    <a:pt x="392963" y="622851"/>
                  </a:lnTo>
                  <a:cubicBezTo>
                    <a:pt x="565096" y="622851"/>
                    <a:pt x="705520" y="483559"/>
                    <a:pt x="705520" y="311425"/>
                  </a:cubicBezTo>
                  <a:cubicBezTo>
                    <a:pt x="705520" y="139292"/>
                    <a:pt x="565096" y="0"/>
                    <a:pt x="392963" y="0"/>
                  </a:cubicBezTo>
                  <a:lnTo>
                    <a:pt x="0" y="0"/>
                  </a:lnTo>
                  <a:lnTo>
                    <a:pt x="0" y="622851"/>
                  </a:lnTo>
                  <a:close/>
                </a:path>
              </a:pathLst>
            </a:custGeom>
            <a:solidFill>
              <a:schemeClr val="tx2"/>
            </a:solidFill>
            <a:ln w="11321" cap="flat">
              <a:noFill/>
              <a:prstDash val="solid"/>
              <a:miter/>
            </a:ln>
          </p:spPr>
          <p:txBody>
            <a:bodyPr rtlCol="0" anchor="ctr"/>
            <a:lstStyle/>
            <a:p>
              <a:endParaRPr lang="de-DE"/>
            </a:p>
          </p:txBody>
        </p:sp>
      </p:grpSp>
    </p:spTree>
    <p:extLst>
      <p:ext uri="{BB962C8B-B14F-4D97-AF65-F5344CB8AC3E}">
        <p14:creationId xmlns:p14="http://schemas.microsoft.com/office/powerpoint/2010/main" val="3722356766"/>
      </p:ext>
    </p:extLst>
  </p:cSld>
  <p:clrMap bg1="lt1" tx1="dk1" bg2="lt2" tx2="dk2" accent1="accent1" accent2="accent2" accent3="accent3" accent4="accent4" accent5="accent5" accent6="accent6" hlink="hlink" folHlink="folHlink"/>
  <p:sldLayoutIdLst>
    <p:sldLayoutId id="2147483690" r:id="rId1"/>
    <p:sldLayoutId id="2147483692" r:id="rId2"/>
    <p:sldLayoutId id="2147483691" r:id="rId3"/>
    <p:sldLayoutId id="2147483693" r:id="rId4"/>
    <p:sldLayoutId id="2147483694" r:id="rId5"/>
    <p:sldLayoutId id="2147483695" r:id="rId6"/>
    <p:sldLayoutId id="2147483696" r:id="rId7"/>
    <p:sldLayoutId id="2147483697" r:id="rId8"/>
    <p:sldLayoutId id="2147483698" r:id="rId9"/>
    <p:sldLayoutId id="2147483699" r:id="rId10"/>
    <p:sldLayoutId id="2147483701" r:id="rId11"/>
    <p:sldLayoutId id="2147483700" r:id="rId12"/>
  </p:sldLayoutIdLst>
  <p:txStyles>
    <p:titleStyle>
      <a:lvl1pPr algn="l" defTabSz="3027487" rtl="0" eaLnBrk="1" latinLnBrk="0" hangingPunct="1">
        <a:lnSpc>
          <a:spcPct val="100000"/>
        </a:lnSpc>
        <a:spcBef>
          <a:spcPct val="0"/>
        </a:spcBef>
        <a:buNone/>
        <a:defRPr sz="12800" b="1" kern="1200">
          <a:solidFill>
            <a:schemeClr val="tx2"/>
          </a:solidFill>
          <a:latin typeface="+mj-lt"/>
          <a:ea typeface="+mj-ea"/>
          <a:cs typeface="+mj-cs"/>
        </a:defRPr>
      </a:lvl1pPr>
    </p:titleStyle>
    <p:bodyStyle>
      <a:lvl1pPr marL="0" indent="0" algn="l" defTabSz="3027487" rtl="0" eaLnBrk="1" latinLnBrk="0" hangingPunct="1">
        <a:lnSpc>
          <a:spcPts val="4400"/>
        </a:lnSpc>
        <a:spcBef>
          <a:spcPts val="0"/>
        </a:spcBef>
        <a:buClr>
          <a:schemeClr val="tx2"/>
        </a:buClr>
        <a:buFont typeface="Wingdings 2" panose="05020102010507070707" pitchFamily="18" charset="2"/>
        <a:buNone/>
        <a:defRPr sz="2900" b="1" kern="1200">
          <a:solidFill>
            <a:schemeClr val="tx2"/>
          </a:solidFill>
          <a:latin typeface="+mn-lt"/>
          <a:ea typeface="+mn-ea"/>
          <a:cs typeface="+mn-cs"/>
        </a:defRPr>
      </a:lvl1pPr>
      <a:lvl2pPr marL="0" indent="0" algn="l" defTabSz="3027487" rtl="0" eaLnBrk="1" latinLnBrk="0" hangingPunct="1">
        <a:lnSpc>
          <a:spcPts val="4400"/>
        </a:lnSpc>
        <a:spcBef>
          <a:spcPts val="0"/>
        </a:spcBef>
        <a:buClr>
          <a:schemeClr val="accent6"/>
        </a:buClr>
        <a:buFont typeface="Wingdings 2" panose="05020102010507070707" pitchFamily="18" charset="2"/>
        <a:buNone/>
        <a:defRPr sz="2900" kern="1200">
          <a:solidFill>
            <a:schemeClr val="tx1"/>
          </a:solidFill>
          <a:latin typeface="+mn-lt"/>
          <a:ea typeface="+mn-ea"/>
          <a:cs typeface="+mn-cs"/>
        </a:defRPr>
      </a:lvl2pPr>
      <a:lvl3pPr marL="540000" indent="-180000" algn="l" defTabSz="3027487" rtl="0" eaLnBrk="1" latinLnBrk="0" hangingPunct="1">
        <a:lnSpc>
          <a:spcPts val="4400"/>
        </a:lnSpc>
        <a:spcBef>
          <a:spcPts val="0"/>
        </a:spcBef>
        <a:buClr>
          <a:schemeClr val="tx2"/>
        </a:buClr>
        <a:buFont typeface="Wingdings 2" panose="05020102010507070707" pitchFamily="18" charset="2"/>
        <a:buChar char=""/>
        <a:defRPr sz="2900" kern="1200">
          <a:solidFill>
            <a:schemeClr val="tx1"/>
          </a:solidFill>
          <a:latin typeface="+mn-lt"/>
          <a:ea typeface="+mn-ea"/>
          <a:cs typeface="+mn-cs"/>
        </a:defRPr>
      </a:lvl3pPr>
      <a:lvl4pPr marL="0" indent="0" algn="l" defTabSz="3027487" rtl="0" eaLnBrk="1" latinLnBrk="0" hangingPunct="1">
        <a:lnSpc>
          <a:spcPct val="100000"/>
        </a:lnSpc>
        <a:spcBef>
          <a:spcPts val="0"/>
        </a:spcBef>
        <a:buClr>
          <a:schemeClr val="tx2"/>
        </a:buClr>
        <a:buFont typeface="Wingdings 2" panose="05020102010507070707" pitchFamily="18" charset="2"/>
        <a:buNone/>
        <a:defRPr sz="4400" kern="1200">
          <a:solidFill>
            <a:schemeClr val="tx1"/>
          </a:solidFill>
          <a:latin typeface="+mn-lt"/>
          <a:ea typeface="+mn-ea"/>
          <a:cs typeface="+mn-cs"/>
        </a:defRPr>
      </a:lvl4pPr>
      <a:lvl5pPr marL="0" indent="0" algn="l" defTabSz="3027487" rtl="0" eaLnBrk="1" latinLnBrk="0" hangingPunct="1">
        <a:lnSpc>
          <a:spcPct val="100000"/>
        </a:lnSpc>
        <a:spcBef>
          <a:spcPts val="0"/>
        </a:spcBef>
        <a:buClr>
          <a:schemeClr val="tx2"/>
        </a:buClr>
        <a:buFont typeface="Wingdings 2" panose="05020102010507070707" pitchFamily="18" charset="2"/>
        <a:buNone/>
        <a:defRPr sz="4400" kern="1200">
          <a:solidFill>
            <a:schemeClr val="tx1"/>
          </a:solidFill>
          <a:latin typeface="+mn-lt"/>
          <a:ea typeface="+mn-ea"/>
          <a:cs typeface="+mn-cs"/>
        </a:defRPr>
      </a:lvl5pPr>
      <a:lvl6pPr marL="0" indent="0" algn="l" defTabSz="3027487" rtl="0" eaLnBrk="1" latinLnBrk="0" hangingPunct="1">
        <a:lnSpc>
          <a:spcPct val="100000"/>
        </a:lnSpc>
        <a:spcBef>
          <a:spcPts val="0"/>
        </a:spcBef>
        <a:buFont typeface="Arial" panose="020B0604020202020204" pitchFamily="34" charset="0"/>
        <a:buNone/>
        <a:defRPr sz="4635" kern="1200">
          <a:solidFill>
            <a:schemeClr val="tx1"/>
          </a:solidFill>
          <a:latin typeface="+mn-lt"/>
          <a:ea typeface="+mn-ea"/>
          <a:cs typeface="+mn-cs"/>
        </a:defRPr>
      </a:lvl6pPr>
      <a:lvl7pPr marL="0" indent="0" algn="l" defTabSz="3027487" rtl="0" eaLnBrk="1" latinLnBrk="0" hangingPunct="1">
        <a:lnSpc>
          <a:spcPct val="90000"/>
        </a:lnSpc>
        <a:spcBef>
          <a:spcPts val="1655"/>
        </a:spcBef>
        <a:buFont typeface="Arial" panose="020B0604020202020204" pitchFamily="34" charset="0"/>
        <a:buNone/>
        <a:defRPr sz="4635" kern="1200">
          <a:solidFill>
            <a:schemeClr val="tx1"/>
          </a:solidFill>
          <a:latin typeface="+mn-lt"/>
          <a:ea typeface="+mn-ea"/>
          <a:cs typeface="+mn-cs"/>
        </a:defRPr>
      </a:lvl7pPr>
      <a:lvl8pPr marL="0" indent="0" algn="l" defTabSz="3027487" rtl="0" eaLnBrk="1" latinLnBrk="0" hangingPunct="1">
        <a:lnSpc>
          <a:spcPct val="90000"/>
        </a:lnSpc>
        <a:spcBef>
          <a:spcPts val="1655"/>
        </a:spcBef>
        <a:buFont typeface="Arial" panose="020B0604020202020204" pitchFamily="34" charset="0"/>
        <a:buNone/>
        <a:defRPr sz="4635" kern="1200">
          <a:solidFill>
            <a:schemeClr val="tx1"/>
          </a:solidFill>
          <a:latin typeface="+mn-lt"/>
          <a:ea typeface="+mn-ea"/>
          <a:cs typeface="+mn-cs"/>
        </a:defRPr>
      </a:lvl8pPr>
      <a:lvl9pPr marL="0" indent="0" algn="l" defTabSz="3027487" rtl="0" eaLnBrk="1" latinLnBrk="0" hangingPunct="1">
        <a:lnSpc>
          <a:spcPct val="90000"/>
        </a:lnSpc>
        <a:spcBef>
          <a:spcPts val="1655"/>
        </a:spcBef>
        <a:buFont typeface="Arial" panose="020B0604020202020204" pitchFamily="34" charset="0"/>
        <a:buNone/>
        <a:defRPr sz="4635" kern="1200">
          <a:solidFill>
            <a:schemeClr val="tx1"/>
          </a:solidFill>
          <a:latin typeface="+mn-lt"/>
          <a:ea typeface="+mn-ea"/>
          <a:cs typeface="+mn-cs"/>
        </a:defRPr>
      </a:lvl9pPr>
    </p:bodyStyle>
    <p:otherStyle>
      <a:defPPr>
        <a:defRPr lang="de-DE"/>
      </a:defPPr>
      <a:lvl1pPr marL="0" algn="l" defTabSz="3027487" rtl="0" eaLnBrk="1" latinLnBrk="0" hangingPunct="1">
        <a:defRPr sz="5960" kern="1200">
          <a:solidFill>
            <a:schemeClr val="tx1"/>
          </a:solidFill>
          <a:latin typeface="+mn-lt"/>
          <a:ea typeface="+mn-ea"/>
          <a:cs typeface="+mn-cs"/>
        </a:defRPr>
      </a:lvl1pPr>
      <a:lvl2pPr marL="1513743" algn="l" defTabSz="3027487" rtl="0" eaLnBrk="1" latinLnBrk="0" hangingPunct="1">
        <a:defRPr sz="5960" kern="1200">
          <a:solidFill>
            <a:schemeClr val="tx1"/>
          </a:solidFill>
          <a:latin typeface="+mn-lt"/>
          <a:ea typeface="+mn-ea"/>
          <a:cs typeface="+mn-cs"/>
        </a:defRPr>
      </a:lvl2pPr>
      <a:lvl3pPr marL="3027487" algn="l" defTabSz="3027487" rtl="0" eaLnBrk="1" latinLnBrk="0" hangingPunct="1">
        <a:defRPr sz="5960" kern="1200">
          <a:solidFill>
            <a:schemeClr val="tx1"/>
          </a:solidFill>
          <a:latin typeface="+mn-lt"/>
          <a:ea typeface="+mn-ea"/>
          <a:cs typeface="+mn-cs"/>
        </a:defRPr>
      </a:lvl3pPr>
      <a:lvl4pPr marL="4541230" algn="l" defTabSz="3027487" rtl="0" eaLnBrk="1" latinLnBrk="0" hangingPunct="1">
        <a:defRPr sz="5960" kern="1200">
          <a:solidFill>
            <a:schemeClr val="tx1"/>
          </a:solidFill>
          <a:latin typeface="+mn-lt"/>
          <a:ea typeface="+mn-ea"/>
          <a:cs typeface="+mn-cs"/>
        </a:defRPr>
      </a:lvl4pPr>
      <a:lvl5pPr marL="6054974" algn="l" defTabSz="3027487" rtl="0" eaLnBrk="1" latinLnBrk="0" hangingPunct="1">
        <a:defRPr sz="5960" kern="1200">
          <a:solidFill>
            <a:schemeClr val="tx1"/>
          </a:solidFill>
          <a:latin typeface="+mn-lt"/>
          <a:ea typeface="+mn-ea"/>
          <a:cs typeface="+mn-cs"/>
        </a:defRPr>
      </a:lvl5pPr>
      <a:lvl6pPr marL="7568717" algn="l" defTabSz="3027487" rtl="0" eaLnBrk="1" latinLnBrk="0" hangingPunct="1">
        <a:defRPr sz="5960" kern="1200">
          <a:solidFill>
            <a:schemeClr val="tx1"/>
          </a:solidFill>
          <a:latin typeface="+mn-lt"/>
          <a:ea typeface="+mn-ea"/>
          <a:cs typeface="+mn-cs"/>
        </a:defRPr>
      </a:lvl6pPr>
      <a:lvl7pPr marL="9082461" algn="l" defTabSz="3027487" rtl="0" eaLnBrk="1" latinLnBrk="0" hangingPunct="1">
        <a:defRPr sz="5960" kern="1200">
          <a:solidFill>
            <a:schemeClr val="tx1"/>
          </a:solidFill>
          <a:latin typeface="+mn-lt"/>
          <a:ea typeface="+mn-ea"/>
          <a:cs typeface="+mn-cs"/>
        </a:defRPr>
      </a:lvl7pPr>
      <a:lvl8pPr marL="10596204" algn="l" defTabSz="3027487" rtl="0" eaLnBrk="1" latinLnBrk="0" hangingPunct="1">
        <a:defRPr sz="5960" kern="1200">
          <a:solidFill>
            <a:schemeClr val="tx1"/>
          </a:solidFill>
          <a:latin typeface="+mn-lt"/>
          <a:ea typeface="+mn-ea"/>
          <a:cs typeface="+mn-cs"/>
        </a:defRPr>
      </a:lvl8pPr>
      <a:lvl9pPr marL="12109948" algn="l" defTabSz="3027487" rtl="0" eaLnBrk="1" latinLnBrk="0" hangingPunct="1">
        <a:defRPr sz="596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668" userDrawn="1">
          <p15:clr>
            <a:srgbClr val="F26B43"/>
          </p15:clr>
        </p15:guide>
        <p15:guide id="2" pos="18403" userDrawn="1">
          <p15:clr>
            <a:srgbClr val="F26B43"/>
          </p15:clr>
        </p15:guide>
        <p15:guide id="3" pos="6360" userDrawn="1">
          <p15:clr>
            <a:srgbClr val="F26B43"/>
          </p15:clr>
        </p15:guide>
        <p15:guide id="4" pos="6678" userDrawn="1">
          <p15:clr>
            <a:srgbClr val="F26B43"/>
          </p15:clr>
        </p15:guide>
        <p15:guide id="5" pos="12688" userDrawn="1">
          <p15:clr>
            <a:srgbClr val="F26B43"/>
          </p15:clr>
        </p15:guide>
        <p15:guide id="6" pos="12370" userDrawn="1">
          <p15:clr>
            <a:srgbClr val="F26B43"/>
          </p15:clr>
        </p15:guide>
        <p15:guide id="7" orient="horz" pos="781" userDrawn="1">
          <p15:clr>
            <a:srgbClr val="F26B43"/>
          </p15:clr>
        </p15:guide>
        <p15:guide id="8" orient="horz" pos="3502" userDrawn="1">
          <p15:clr>
            <a:srgbClr val="F26B43"/>
          </p15:clr>
        </p15:guide>
        <p15:guide id="9" orient="horz" pos="4886" userDrawn="1">
          <p15:clr>
            <a:srgbClr val="F26B43"/>
          </p15:clr>
        </p15:guide>
        <p15:guide id="10" orient="horz" pos="7177" userDrawn="1">
          <p15:clr>
            <a:srgbClr val="F26B43"/>
          </p15:clr>
        </p15:guide>
        <p15:guide id="11" orient="horz" pos="6088" userDrawn="1">
          <p15:clr>
            <a:srgbClr val="F26B43"/>
          </p15:clr>
        </p15:guide>
        <p15:guide id="12" orient="horz" pos="25252" userDrawn="1">
          <p15:clr>
            <a:srgbClr val="F26B43"/>
          </p15:clr>
        </p15:guide>
        <p15:guide id="13" orient="horz" pos="24640" userDrawn="1">
          <p15:clr>
            <a:srgbClr val="F26B43"/>
          </p15:clr>
        </p15:guide>
        <p15:guide id="14" orient="horz" pos="667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C5C2CE27-6FD3-47FF-8F3E-5264DFEFDFBE}"/>
              </a:ext>
            </a:extLst>
          </p:cNvPr>
          <p:cNvSpPr>
            <a:spLocks noGrp="1"/>
          </p:cNvSpPr>
          <p:nvPr>
            <p:ph type="title"/>
          </p:nvPr>
        </p:nvSpPr>
        <p:spPr>
          <a:xfrm>
            <a:off x="1076844" y="5056112"/>
            <a:ext cx="28110775" cy="4329976"/>
          </a:xfrm>
        </p:spPr>
        <p:txBody>
          <a:bodyPr/>
          <a:lstStyle/>
          <a:p>
            <a:r>
              <a:rPr lang="de-DE" sz="8000" dirty="0"/>
              <a:t>Autorenlesung 30.10.2025, 19:30 Uhr</a:t>
            </a:r>
            <a:br>
              <a:rPr lang="de-DE" sz="8000" dirty="0"/>
            </a:br>
            <a:r>
              <a:rPr lang="de-DE" sz="8000" b="0" dirty="0"/>
              <a:t>David </a:t>
            </a:r>
            <a:r>
              <a:rPr lang="de-DE" sz="8000" b="0" dirty="0" err="1"/>
              <a:t>Foenkinos</a:t>
            </a:r>
            <a:r>
              <a:rPr lang="de-DE" sz="8000" b="0" dirty="0"/>
              <a:t>. „Das glückliche Leben“.</a:t>
            </a:r>
            <a:br>
              <a:rPr lang="de-DE" sz="8000" b="0" dirty="0"/>
            </a:br>
            <a:r>
              <a:rPr lang="de-DE" sz="8000" b="0" dirty="0"/>
              <a:t>Heine Haus Literaturhaus Düsseldorf</a:t>
            </a:r>
          </a:p>
        </p:txBody>
      </p:sp>
      <p:sp>
        <p:nvSpPr>
          <p:cNvPr id="3" name="Textplatzhalter 2">
            <a:extLst>
              <a:ext uri="{FF2B5EF4-FFF2-40B4-BE49-F238E27FC236}">
                <a16:creationId xmlns:a16="http://schemas.microsoft.com/office/drawing/2014/main" xmlns="" id="{8E7C6B34-B3A8-4969-9D65-CDD431D4DFB0}"/>
              </a:ext>
            </a:extLst>
          </p:cNvPr>
          <p:cNvSpPr>
            <a:spLocks noGrp="1"/>
          </p:cNvSpPr>
          <p:nvPr>
            <p:ph type="body" sz="quarter" idx="10"/>
          </p:nvPr>
        </p:nvSpPr>
        <p:spPr>
          <a:xfrm>
            <a:off x="15132233" y="40123961"/>
            <a:ext cx="10224728" cy="1584176"/>
          </a:xfrm>
        </p:spPr>
        <p:txBody>
          <a:bodyPr/>
          <a:lstStyle/>
          <a:p>
            <a:r>
              <a:rPr lang="de-DE" dirty="0"/>
              <a:t>Univ.-Prof. Dr. Ursula Hennigfeld</a:t>
            </a:r>
            <a:br>
              <a:rPr lang="de-DE" dirty="0"/>
            </a:br>
            <a:endParaRPr lang="de-DE" dirty="0"/>
          </a:p>
        </p:txBody>
      </p:sp>
      <p:sp>
        <p:nvSpPr>
          <p:cNvPr id="6" name="Textplatzhalter 13">
            <a:extLst>
              <a:ext uri="{FF2B5EF4-FFF2-40B4-BE49-F238E27FC236}">
                <a16:creationId xmlns:a16="http://schemas.microsoft.com/office/drawing/2014/main" xmlns="" id="{141006D7-6A39-40F3-8283-81934198F693}"/>
              </a:ext>
            </a:extLst>
          </p:cNvPr>
          <p:cNvSpPr txBox="1">
            <a:spLocks/>
          </p:cNvSpPr>
          <p:nvPr/>
        </p:nvSpPr>
        <p:spPr>
          <a:xfrm>
            <a:off x="1076844" y="10180149"/>
            <a:ext cx="28110775" cy="22173470"/>
          </a:xfrm>
          <a:prstGeom prst="rect">
            <a:avLst/>
          </a:prstGeom>
        </p:spPr>
        <p:txBody>
          <a:bodyPr vert="horz" lIns="0" tIns="0" rIns="0" bIns="0" rtlCol="0">
            <a:noAutofit/>
          </a:bodyPr>
          <a:lstStyle>
            <a:lvl1pPr marL="0" indent="0" algn="l" defTabSz="3027487" rtl="0" eaLnBrk="1" latinLnBrk="0" hangingPunct="1">
              <a:lnSpc>
                <a:spcPts val="4400"/>
              </a:lnSpc>
              <a:spcBef>
                <a:spcPts val="0"/>
              </a:spcBef>
              <a:buClr>
                <a:schemeClr val="tx2"/>
              </a:buClr>
              <a:buFont typeface="Wingdings 2" panose="05020102010507070707" pitchFamily="18" charset="2"/>
              <a:buNone/>
              <a:defRPr sz="2900" b="1" kern="1200">
                <a:solidFill>
                  <a:schemeClr val="tx2"/>
                </a:solidFill>
                <a:latin typeface="+mn-lt"/>
                <a:ea typeface="+mn-ea"/>
                <a:cs typeface="+mn-cs"/>
              </a:defRPr>
            </a:lvl1pPr>
            <a:lvl2pPr marL="0" indent="0" algn="l" defTabSz="3027487" rtl="0" eaLnBrk="1" latinLnBrk="0" hangingPunct="1">
              <a:lnSpc>
                <a:spcPts val="4400"/>
              </a:lnSpc>
              <a:spcBef>
                <a:spcPts val="0"/>
              </a:spcBef>
              <a:buClr>
                <a:schemeClr val="accent6"/>
              </a:buClr>
              <a:buFont typeface="Wingdings 2" panose="05020102010507070707" pitchFamily="18" charset="2"/>
              <a:buNone/>
              <a:defRPr sz="2900" kern="1200">
                <a:solidFill>
                  <a:schemeClr val="tx1"/>
                </a:solidFill>
                <a:latin typeface="+mn-lt"/>
                <a:ea typeface="+mn-ea"/>
                <a:cs typeface="+mn-cs"/>
              </a:defRPr>
            </a:lvl2pPr>
            <a:lvl3pPr marL="540000" indent="-180000" algn="l" defTabSz="3027487" rtl="0" eaLnBrk="1" latinLnBrk="0" hangingPunct="1">
              <a:lnSpc>
                <a:spcPts val="4400"/>
              </a:lnSpc>
              <a:spcBef>
                <a:spcPts val="0"/>
              </a:spcBef>
              <a:buClr>
                <a:schemeClr val="tx2"/>
              </a:buClr>
              <a:buFont typeface="Wingdings 2" panose="05020102010507070707" pitchFamily="18" charset="2"/>
              <a:buChar char=""/>
              <a:defRPr sz="2900" kern="1200">
                <a:solidFill>
                  <a:schemeClr val="tx1"/>
                </a:solidFill>
                <a:latin typeface="+mn-lt"/>
                <a:ea typeface="+mn-ea"/>
                <a:cs typeface="+mn-cs"/>
              </a:defRPr>
            </a:lvl3pPr>
            <a:lvl4pPr marL="0" indent="0" algn="l" defTabSz="3027487" rtl="0" eaLnBrk="1" latinLnBrk="0" hangingPunct="1">
              <a:lnSpc>
                <a:spcPct val="100000"/>
              </a:lnSpc>
              <a:spcBef>
                <a:spcPts val="0"/>
              </a:spcBef>
              <a:buClr>
                <a:schemeClr val="tx2"/>
              </a:buClr>
              <a:buFont typeface="Wingdings 2" panose="05020102010507070707" pitchFamily="18" charset="2"/>
              <a:buNone/>
              <a:defRPr sz="4400" kern="1200">
                <a:solidFill>
                  <a:schemeClr val="tx1"/>
                </a:solidFill>
                <a:latin typeface="+mn-lt"/>
                <a:ea typeface="+mn-ea"/>
                <a:cs typeface="+mn-cs"/>
              </a:defRPr>
            </a:lvl4pPr>
            <a:lvl5pPr marL="0" indent="0" algn="l" defTabSz="3027487" rtl="0" eaLnBrk="1" latinLnBrk="0" hangingPunct="1">
              <a:lnSpc>
                <a:spcPct val="100000"/>
              </a:lnSpc>
              <a:spcBef>
                <a:spcPts val="0"/>
              </a:spcBef>
              <a:buClr>
                <a:schemeClr val="tx2"/>
              </a:buClr>
              <a:buFont typeface="Wingdings 2" panose="05020102010507070707" pitchFamily="18" charset="2"/>
              <a:buNone/>
              <a:defRPr sz="4400" kern="1200">
                <a:solidFill>
                  <a:schemeClr val="tx1"/>
                </a:solidFill>
                <a:latin typeface="+mn-lt"/>
                <a:ea typeface="+mn-ea"/>
                <a:cs typeface="+mn-cs"/>
              </a:defRPr>
            </a:lvl5pPr>
            <a:lvl6pPr marL="0" indent="0" algn="l" defTabSz="3027487" rtl="0" eaLnBrk="1" latinLnBrk="0" hangingPunct="1">
              <a:lnSpc>
                <a:spcPct val="100000"/>
              </a:lnSpc>
              <a:spcBef>
                <a:spcPts val="0"/>
              </a:spcBef>
              <a:buFont typeface="Arial" panose="020B0604020202020204" pitchFamily="34" charset="0"/>
              <a:buNone/>
              <a:defRPr sz="4635" kern="1200">
                <a:solidFill>
                  <a:schemeClr val="tx1"/>
                </a:solidFill>
                <a:latin typeface="+mn-lt"/>
                <a:ea typeface="+mn-ea"/>
                <a:cs typeface="+mn-cs"/>
              </a:defRPr>
            </a:lvl6pPr>
            <a:lvl7pPr marL="0" indent="0" algn="l" defTabSz="3027487" rtl="0" eaLnBrk="1" latinLnBrk="0" hangingPunct="1">
              <a:lnSpc>
                <a:spcPct val="90000"/>
              </a:lnSpc>
              <a:spcBef>
                <a:spcPts val="1655"/>
              </a:spcBef>
              <a:buFont typeface="Arial" panose="020B0604020202020204" pitchFamily="34" charset="0"/>
              <a:buNone/>
              <a:defRPr sz="4635" kern="1200">
                <a:solidFill>
                  <a:schemeClr val="tx1"/>
                </a:solidFill>
                <a:latin typeface="+mn-lt"/>
                <a:ea typeface="+mn-ea"/>
                <a:cs typeface="+mn-cs"/>
              </a:defRPr>
            </a:lvl7pPr>
            <a:lvl8pPr marL="0" indent="0" algn="l" defTabSz="3027487" rtl="0" eaLnBrk="1" latinLnBrk="0" hangingPunct="1">
              <a:lnSpc>
                <a:spcPct val="90000"/>
              </a:lnSpc>
              <a:spcBef>
                <a:spcPts val="1655"/>
              </a:spcBef>
              <a:buFont typeface="Arial" panose="020B0604020202020204" pitchFamily="34" charset="0"/>
              <a:buNone/>
              <a:defRPr sz="4635" kern="1200">
                <a:solidFill>
                  <a:schemeClr val="tx1"/>
                </a:solidFill>
                <a:latin typeface="+mn-lt"/>
                <a:ea typeface="+mn-ea"/>
                <a:cs typeface="+mn-cs"/>
              </a:defRPr>
            </a:lvl8pPr>
            <a:lvl9pPr marL="0" indent="0" algn="l" defTabSz="3027487" rtl="0" eaLnBrk="1" latinLnBrk="0" hangingPunct="1">
              <a:lnSpc>
                <a:spcPct val="90000"/>
              </a:lnSpc>
              <a:spcBef>
                <a:spcPts val="1655"/>
              </a:spcBef>
              <a:buFont typeface="Arial" panose="020B0604020202020204" pitchFamily="34" charset="0"/>
              <a:buNone/>
              <a:defRPr sz="4635" kern="1200">
                <a:solidFill>
                  <a:schemeClr val="tx1"/>
                </a:solidFill>
                <a:latin typeface="+mn-lt"/>
                <a:ea typeface="+mn-ea"/>
                <a:cs typeface="+mn-cs"/>
              </a:defRPr>
            </a:lvl9pPr>
          </a:lstStyle>
          <a:p>
            <a:pPr algn="just">
              <a:lnSpc>
                <a:spcPct val="100000"/>
              </a:lnSpc>
            </a:pPr>
            <a:r>
              <a:rPr lang="de-DE" sz="6000" b="0" dirty="0">
                <a:solidFill>
                  <a:schemeClr val="tx1"/>
                </a:solidFill>
              </a:rPr>
              <a:t>Während einer Geschäftsreise läuft Éric </a:t>
            </a:r>
            <a:r>
              <a:rPr lang="de-DE" sz="6000" b="0" dirty="0" err="1">
                <a:solidFill>
                  <a:schemeClr val="tx1"/>
                </a:solidFill>
              </a:rPr>
              <a:t>Kherson</a:t>
            </a:r>
            <a:r>
              <a:rPr lang="de-DE" sz="6000" b="0" dirty="0">
                <a:solidFill>
                  <a:schemeClr val="tx1"/>
                </a:solidFill>
              </a:rPr>
              <a:t> müde und ausgebrannt durch die Straßen Seouls und landet in einem Happy Life – ein Ort, an dem das Self-Help-Ritual der eigenen Fake-Beerdigung angeboten wird. Éric lässt sich spontan darauf </a:t>
            </a:r>
            <a:r>
              <a:rPr lang="de-DE" sz="6000" b="0" dirty="0" err="1">
                <a:solidFill>
                  <a:schemeClr val="tx1"/>
                </a:solidFill>
              </a:rPr>
              <a:t>ein.Umgeben</a:t>
            </a:r>
            <a:r>
              <a:rPr lang="de-DE" sz="6000" b="0" dirty="0">
                <a:solidFill>
                  <a:schemeClr val="tx1"/>
                </a:solidFill>
              </a:rPr>
              <a:t> von Stille und Dunkelheit spürt er plötzlich, worauf es wirklich ankommt im Leben. Mit dem Ende vor Augen entscheidet sich der Vierzigjährige für den Neuanfang. Charmant und tiefgründig zeigt uns David </a:t>
            </a:r>
            <a:r>
              <a:rPr lang="de-DE" sz="6000" b="0" dirty="0" err="1">
                <a:solidFill>
                  <a:schemeClr val="tx1"/>
                </a:solidFill>
              </a:rPr>
              <a:t>Foenkinos</a:t>
            </a:r>
            <a:r>
              <a:rPr lang="de-DE" sz="6000" b="0" dirty="0">
                <a:solidFill>
                  <a:schemeClr val="tx1"/>
                </a:solidFill>
              </a:rPr>
              <a:t>, dass wir unser Leben jederzeit ändern können – wir müssen uns nur trauen. Bestsellerautor David </a:t>
            </a:r>
            <a:r>
              <a:rPr lang="de-DE" sz="6000" b="0" dirty="0" err="1">
                <a:solidFill>
                  <a:schemeClr val="tx1"/>
                </a:solidFill>
              </a:rPr>
              <a:t>Foenkinos</a:t>
            </a:r>
            <a:r>
              <a:rPr lang="de-DE" sz="6000" b="0" dirty="0">
                <a:solidFill>
                  <a:schemeClr val="tx1"/>
                </a:solidFill>
              </a:rPr>
              <a:t> erzählt wie kein anderer vom Neubeginn, und warum wir ihn wagen sollten.</a:t>
            </a:r>
          </a:p>
          <a:p>
            <a:pPr algn="just">
              <a:lnSpc>
                <a:spcPct val="100000"/>
              </a:lnSpc>
            </a:pPr>
            <a:endParaRPr lang="de-DE" sz="6000" b="0" dirty="0">
              <a:solidFill>
                <a:schemeClr val="tx1"/>
              </a:solidFill>
            </a:endParaRPr>
          </a:p>
          <a:p>
            <a:pPr>
              <a:lnSpc>
                <a:spcPct val="100000"/>
              </a:lnSpc>
            </a:pPr>
            <a:r>
              <a:rPr lang="de-DE" sz="6000" dirty="0">
                <a:solidFill>
                  <a:schemeClr val="tx1"/>
                </a:solidFill>
              </a:rPr>
              <a:t>David </a:t>
            </a:r>
            <a:r>
              <a:rPr lang="de-DE" sz="6000" dirty="0" err="1">
                <a:solidFill>
                  <a:schemeClr val="tx1"/>
                </a:solidFill>
              </a:rPr>
              <a:t>Foenkinos</a:t>
            </a:r>
            <a:r>
              <a:rPr lang="de-DE" sz="6000" b="0" dirty="0">
                <a:solidFill>
                  <a:schemeClr val="tx1"/>
                </a:solidFill>
              </a:rPr>
              <a:t>, 1974 geboren, lebt als Autor und Drehbuchautor in Paris. Seit 2002 veröffentlicht er Romane, darunter der Millionenbestseller Nathalie küsst, der mit Audrey Tautou verfilmt wurde, sowie Charlotte und Das geheime Leben des Monsieur Pick. Seine Bücher werden in über 40 Sprachen übersetzt. </a:t>
            </a:r>
            <a:r>
              <a:rPr lang="de-DE" sz="6000" b="0" dirty="0" err="1">
                <a:solidFill>
                  <a:schemeClr val="tx1"/>
                </a:solidFill>
              </a:rPr>
              <a:t>Foenkinos</a:t>
            </a:r>
            <a:r>
              <a:rPr lang="de-DE" sz="6000" b="0" dirty="0">
                <a:solidFill>
                  <a:schemeClr val="tx1"/>
                </a:solidFill>
              </a:rPr>
              <a:t> studierte an der Sorbonne Literatur und Musik mit Schwerpunkt Jazzgitarre und arbeitete danach als Gitarrenlehrer sowie in den Presseabteilungen von einigen Pariser Verlagshäusern.</a:t>
            </a:r>
          </a:p>
          <a:p>
            <a:pPr>
              <a:lnSpc>
                <a:spcPct val="100000"/>
              </a:lnSpc>
            </a:pPr>
            <a:endParaRPr lang="de-DE" sz="6000" b="0" dirty="0">
              <a:solidFill>
                <a:schemeClr val="tx1"/>
              </a:solidFill>
            </a:endParaRPr>
          </a:p>
          <a:p>
            <a:pPr>
              <a:lnSpc>
                <a:spcPct val="100000"/>
              </a:lnSpc>
            </a:pPr>
            <a:r>
              <a:rPr lang="de-DE" sz="6000" dirty="0"/>
              <a:t>Moderation und Übersetzung: Prof. Ursula Hennigfeld (HHU Düsseldorf)</a:t>
            </a:r>
          </a:p>
          <a:p>
            <a:pPr>
              <a:lnSpc>
                <a:spcPct val="100000"/>
              </a:lnSpc>
            </a:pPr>
            <a:endParaRPr lang="de-DE" sz="8800" dirty="0"/>
          </a:p>
          <a:p>
            <a:pPr>
              <a:lnSpc>
                <a:spcPct val="100000"/>
              </a:lnSpc>
            </a:pPr>
            <a:r>
              <a:rPr lang="de-DE" sz="6000" b="0" dirty="0">
                <a:solidFill>
                  <a:schemeClr val="tx1"/>
                </a:solidFill>
              </a:rPr>
              <a:t>Die Veranstaltung ist in deutscher und französischer Sprache.</a:t>
            </a:r>
          </a:p>
          <a:p>
            <a:pPr>
              <a:lnSpc>
                <a:spcPct val="100000"/>
              </a:lnSpc>
            </a:pPr>
            <a:r>
              <a:rPr lang="de-DE" sz="6000" b="0" dirty="0">
                <a:solidFill>
                  <a:schemeClr val="tx1"/>
                </a:solidFill>
              </a:rPr>
              <a:t>Eine Veranstaltung in Kooperation mit dem Institut Français Düsseldorf.</a:t>
            </a:r>
          </a:p>
          <a:p>
            <a:pPr>
              <a:lnSpc>
                <a:spcPct val="100000"/>
              </a:lnSpc>
            </a:pPr>
            <a:endParaRPr lang="de-DE" sz="6000" dirty="0">
              <a:solidFill>
                <a:schemeClr val="tx1"/>
              </a:solidFill>
            </a:endParaRPr>
          </a:p>
          <a:p>
            <a:pPr>
              <a:lnSpc>
                <a:spcPct val="100000"/>
              </a:lnSpc>
            </a:pPr>
            <a:r>
              <a:rPr lang="de-DE" sz="6000" dirty="0">
                <a:solidFill>
                  <a:schemeClr val="tx1"/>
                </a:solidFill>
              </a:rPr>
              <a:t>Eintritt: EUR 12,-/8,- (</a:t>
            </a:r>
            <a:r>
              <a:rPr lang="de-DE" sz="6000" dirty="0" err="1">
                <a:solidFill>
                  <a:schemeClr val="tx1"/>
                </a:solidFill>
              </a:rPr>
              <a:t>Erm</a:t>
            </a:r>
            <a:r>
              <a:rPr lang="de-DE" sz="6000" dirty="0">
                <a:solidFill>
                  <a:schemeClr val="tx1"/>
                </a:solidFill>
              </a:rPr>
              <a:t>.)</a:t>
            </a:r>
          </a:p>
          <a:p>
            <a:pPr>
              <a:lnSpc>
                <a:spcPct val="100000"/>
              </a:lnSpc>
            </a:pPr>
            <a:r>
              <a:rPr lang="de-DE" sz="6000" dirty="0">
                <a:solidFill>
                  <a:schemeClr val="tx1"/>
                </a:solidFill>
              </a:rPr>
              <a:t>Reservierung unter: info@heinehaus.de Tel.: 0211 200 54 294</a:t>
            </a:r>
          </a:p>
        </p:txBody>
      </p:sp>
      <p:sp>
        <p:nvSpPr>
          <p:cNvPr id="7" name="Textplatzhalter 2">
            <a:extLst>
              <a:ext uri="{FF2B5EF4-FFF2-40B4-BE49-F238E27FC236}">
                <a16:creationId xmlns:a16="http://schemas.microsoft.com/office/drawing/2014/main" xmlns="" id="{BE6CA9E5-7945-420B-98D4-6C45E656A913}"/>
              </a:ext>
            </a:extLst>
          </p:cNvPr>
          <p:cNvSpPr txBox="1">
            <a:spLocks/>
          </p:cNvSpPr>
          <p:nvPr/>
        </p:nvSpPr>
        <p:spPr>
          <a:xfrm>
            <a:off x="1093716" y="40124512"/>
            <a:ext cx="10224728" cy="1008112"/>
          </a:xfrm>
          <a:prstGeom prst="rect">
            <a:avLst/>
          </a:prstGeom>
        </p:spPr>
        <p:txBody>
          <a:bodyPr vert="horz" lIns="0" tIns="0" rIns="0" bIns="0" rtlCol="0" anchor="b">
            <a:noAutofit/>
          </a:bodyPr>
          <a:lstStyle>
            <a:lvl1pPr marL="0" indent="0" algn="l" defTabSz="3027487" rtl="0" eaLnBrk="1" latinLnBrk="0" hangingPunct="1">
              <a:lnSpc>
                <a:spcPts val="4400"/>
              </a:lnSpc>
              <a:spcBef>
                <a:spcPts val="0"/>
              </a:spcBef>
              <a:buClr>
                <a:schemeClr val="tx2"/>
              </a:buClr>
              <a:buFont typeface="Wingdings 2" panose="05020102010507070707" pitchFamily="18" charset="2"/>
              <a:buNone/>
              <a:defRPr sz="4300" b="1" kern="1200">
                <a:solidFill>
                  <a:schemeClr val="tx2"/>
                </a:solidFill>
                <a:latin typeface="+mn-lt"/>
                <a:ea typeface="+mn-ea"/>
                <a:cs typeface="+mn-cs"/>
              </a:defRPr>
            </a:lvl1pPr>
            <a:lvl2pPr marL="0" indent="0" algn="l" defTabSz="3027487" rtl="0" eaLnBrk="1" latinLnBrk="0" hangingPunct="1">
              <a:lnSpc>
                <a:spcPts val="4400"/>
              </a:lnSpc>
              <a:spcBef>
                <a:spcPts val="0"/>
              </a:spcBef>
              <a:buClr>
                <a:schemeClr val="accent6"/>
              </a:buClr>
              <a:buFont typeface="Wingdings 2" panose="05020102010507070707" pitchFamily="18" charset="2"/>
              <a:buNone/>
              <a:defRPr sz="2900" kern="1200">
                <a:solidFill>
                  <a:schemeClr val="tx1"/>
                </a:solidFill>
                <a:latin typeface="+mn-lt"/>
                <a:ea typeface="+mn-ea"/>
                <a:cs typeface="+mn-cs"/>
              </a:defRPr>
            </a:lvl2pPr>
            <a:lvl3pPr marL="540000" indent="-180000" algn="l" defTabSz="3027487" rtl="0" eaLnBrk="1" latinLnBrk="0" hangingPunct="1">
              <a:lnSpc>
                <a:spcPts val="4400"/>
              </a:lnSpc>
              <a:spcBef>
                <a:spcPts val="0"/>
              </a:spcBef>
              <a:buClr>
                <a:schemeClr val="tx2"/>
              </a:buClr>
              <a:buFont typeface="Wingdings 2" panose="05020102010507070707" pitchFamily="18" charset="2"/>
              <a:buChar char=""/>
              <a:defRPr sz="2900" kern="1200">
                <a:solidFill>
                  <a:schemeClr val="tx1"/>
                </a:solidFill>
                <a:latin typeface="+mn-lt"/>
                <a:ea typeface="+mn-ea"/>
                <a:cs typeface="+mn-cs"/>
              </a:defRPr>
            </a:lvl3pPr>
            <a:lvl4pPr marL="0" indent="0" algn="l" defTabSz="3027487" rtl="0" eaLnBrk="1" latinLnBrk="0" hangingPunct="1">
              <a:lnSpc>
                <a:spcPct val="100000"/>
              </a:lnSpc>
              <a:spcBef>
                <a:spcPts val="0"/>
              </a:spcBef>
              <a:buClr>
                <a:schemeClr val="tx2"/>
              </a:buClr>
              <a:buFont typeface="Wingdings 2" panose="05020102010507070707" pitchFamily="18" charset="2"/>
              <a:buNone/>
              <a:defRPr sz="4400" kern="1200">
                <a:solidFill>
                  <a:schemeClr val="tx1"/>
                </a:solidFill>
                <a:latin typeface="+mn-lt"/>
                <a:ea typeface="+mn-ea"/>
                <a:cs typeface="+mn-cs"/>
              </a:defRPr>
            </a:lvl4pPr>
            <a:lvl5pPr marL="0" indent="0" algn="l" defTabSz="3027487" rtl="0" eaLnBrk="1" latinLnBrk="0" hangingPunct="1">
              <a:lnSpc>
                <a:spcPct val="100000"/>
              </a:lnSpc>
              <a:spcBef>
                <a:spcPts val="0"/>
              </a:spcBef>
              <a:buClr>
                <a:schemeClr val="tx2"/>
              </a:buClr>
              <a:buFont typeface="Wingdings 2" panose="05020102010507070707" pitchFamily="18" charset="2"/>
              <a:buNone/>
              <a:defRPr sz="4400" kern="1200">
                <a:solidFill>
                  <a:schemeClr val="tx1"/>
                </a:solidFill>
                <a:latin typeface="+mn-lt"/>
                <a:ea typeface="+mn-ea"/>
                <a:cs typeface="+mn-cs"/>
              </a:defRPr>
            </a:lvl5pPr>
            <a:lvl6pPr marL="0" indent="0" algn="l" defTabSz="3027487" rtl="0" eaLnBrk="1" latinLnBrk="0" hangingPunct="1">
              <a:lnSpc>
                <a:spcPct val="100000"/>
              </a:lnSpc>
              <a:spcBef>
                <a:spcPts val="0"/>
              </a:spcBef>
              <a:buFont typeface="Arial" panose="020B0604020202020204" pitchFamily="34" charset="0"/>
              <a:buNone/>
              <a:defRPr sz="4635" kern="1200">
                <a:solidFill>
                  <a:schemeClr val="tx1"/>
                </a:solidFill>
                <a:latin typeface="+mn-lt"/>
                <a:ea typeface="+mn-ea"/>
                <a:cs typeface="+mn-cs"/>
              </a:defRPr>
            </a:lvl6pPr>
            <a:lvl7pPr marL="0" indent="0" algn="l" defTabSz="3027487" rtl="0" eaLnBrk="1" latinLnBrk="0" hangingPunct="1">
              <a:lnSpc>
                <a:spcPct val="90000"/>
              </a:lnSpc>
              <a:spcBef>
                <a:spcPts val="1655"/>
              </a:spcBef>
              <a:buFont typeface="Arial" panose="020B0604020202020204" pitchFamily="34" charset="0"/>
              <a:buNone/>
              <a:defRPr sz="4635" kern="1200">
                <a:solidFill>
                  <a:schemeClr val="tx1"/>
                </a:solidFill>
                <a:latin typeface="+mn-lt"/>
                <a:ea typeface="+mn-ea"/>
                <a:cs typeface="+mn-cs"/>
              </a:defRPr>
            </a:lvl7pPr>
            <a:lvl8pPr marL="0" indent="0" algn="l" defTabSz="3027487" rtl="0" eaLnBrk="1" latinLnBrk="0" hangingPunct="1">
              <a:lnSpc>
                <a:spcPct val="90000"/>
              </a:lnSpc>
              <a:spcBef>
                <a:spcPts val="1655"/>
              </a:spcBef>
              <a:buFont typeface="Arial" panose="020B0604020202020204" pitchFamily="34" charset="0"/>
              <a:buNone/>
              <a:defRPr sz="4635" kern="1200">
                <a:solidFill>
                  <a:schemeClr val="tx1"/>
                </a:solidFill>
                <a:latin typeface="+mn-lt"/>
                <a:ea typeface="+mn-ea"/>
                <a:cs typeface="+mn-cs"/>
              </a:defRPr>
            </a:lvl8pPr>
            <a:lvl9pPr marL="0" indent="0" algn="l" defTabSz="3027487" rtl="0" eaLnBrk="1" latinLnBrk="0" hangingPunct="1">
              <a:lnSpc>
                <a:spcPct val="90000"/>
              </a:lnSpc>
              <a:spcBef>
                <a:spcPts val="1655"/>
              </a:spcBef>
              <a:buFont typeface="Arial" panose="020B0604020202020204" pitchFamily="34" charset="0"/>
              <a:buNone/>
              <a:defRPr sz="4635" kern="1200">
                <a:solidFill>
                  <a:schemeClr val="tx1"/>
                </a:solidFill>
                <a:latin typeface="+mn-lt"/>
                <a:ea typeface="+mn-ea"/>
                <a:cs typeface="+mn-cs"/>
              </a:defRPr>
            </a:lvl9pPr>
          </a:lstStyle>
          <a:p>
            <a:r>
              <a:rPr lang="de-DE" dirty="0"/>
              <a:t>Institut für Romanistik</a:t>
            </a:r>
          </a:p>
        </p:txBody>
      </p:sp>
    </p:spTree>
    <p:extLst>
      <p:ext uri="{BB962C8B-B14F-4D97-AF65-F5344CB8AC3E}">
        <p14:creationId xmlns:p14="http://schemas.microsoft.com/office/powerpoint/2010/main" val="3063602247"/>
      </p:ext>
    </p:extLst>
  </p:cSld>
  <p:clrMapOvr>
    <a:masterClrMapping/>
  </p:clrMapOvr>
</p:sld>
</file>

<file path=ppt/theme/theme1.xml><?xml version="1.0" encoding="utf-8"?>
<a:theme xmlns:a="http://schemas.openxmlformats.org/drawingml/2006/main" name="HHU">
  <a:themeElements>
    <a:clrScheme name="HHU">
      <a:dk1>
        <a:sysClr val="windowText" lastClr="000000"/>
      </a:dk1>
      <a:lt1>
        <a:sysClr val="window" lastClr="FFFFFF"/>
      </a:lt1>
      <a:dk2>
        <a:srgbClr val="006AB3"/>
      </a:dk2>
      <a:lt2>
        <a:srgbClr val="CCCCCC"/>
      </a:lt2>
      <a:accent1>
        <a:srgbClr val="003964"/>
      </a:accent1>
      <a:accent2>
        <a:srgbClr val="57BAB1"/>
      </a:accent2>
      <a:accent3>
        <a:srgbClr val="EE7F00"/>
      </a:accent3>
      <a:accent4>
        <a:srgbClr val="BE0A26"/>
      </a:accent4>
      <a:accent5>
        <a:srgbClr val="8CB110"/>
      </a:accent5>
      <a:accent6>
        <a:srgbClr val="B5CBD6"/>
      </a:accent6>
      <a:hlink>
        <a:srgbClr val="AEABAB"/>
      </a:hlink>
      <a:folHlink>
        <a:srgbClr val="D0CECE"/>
      </a:folHlink>
    </a:clrScheme>
    <a:fontScheme name="HHU">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solidFill>
            <a:schemeClr val="bg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dirty="0" err="1" smtClean="0"/>
        </a:defPPr>
      </a:lstStyle>
    </a:txDef>
  </a:objectDefaults>
  <a:extraClrSchemeLst/>
  <a:extLst>
    <a:ext uri="{05A4C25C-085E-4340-85A3-A5531E510DB2}">
      <thm15:themeFamily xmlns:thm15="http://schemas.microsoft.com/office/thememl/2012/main" name="HHU_A0_Postervorlage_Arial_191127.potx" id="{D2F6C18C-CE7A-461A-9CF4-3A033F3BA0BB}" vid="{2F57E709-2B9F-46FB-9F5A-F025E1196ED0}"/>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HHU</Template>
  <TotalTime>0</TotalTime>
  <Words>250</Words>
  <Application>Microsoft Office PowerPoint</Application>
  <PresentationFormat>Benutzerdefiniert</PresentationFormat>
  <Paragraphs>14</Paragraphs>
  <Slides>1</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vt:i4>
      </vt:variant>
    </vt:vector>
  </HeadingPairs>
  <TitlesOfParts>
    <vt:vector size="5" baseType="lpstr">
      <vt:lpstr>Arial</vt:lpstr>
      <vt:lpstr>Calibri</vt:lpstr>
      <vt:lpstr>Wingdings 2</vt:lpstr>
      <vt:lpstr>HHU</vt:lpstr>
      <vt:lpstr>Autorenlesung 30.10.2025, 19:30 Uhr David Foenkinos. „Das glückliche Leben“. Heine Haus Literaturhaus Düsseldorf</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Textboxen zur Copy/Paste Übertragung in andere Poster</dc:title>
  <dc:creator>Microsoft Office User</dc:creator>
  <cp:lastModifiedBy>Microsoft-Konto</cp:lastModifiedBy>
  <cp:revision>36</cp:revision>
  <dcterms:created xsi:type="dcterms:W3CDTF">2020-09-16T09:59:07Z</dcterms:created>
  <dcterms:modified xsi:type="dcterms:W3CDTF">2025-10-10T06:37:06Z</dcterms:modified>
</cp:coreProperties>
</file>