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79" r:id="rId4"/>
    <p:sldId id="285" r:id="rId5"/>
    <p:sldId id="286" r:id="rId6"/>
    <p:sldId id="278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3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03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7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82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0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52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30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46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9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7DA7-5F20-9449-B6F0-D0A22FBFFB9A}" type="datetimeFigureOut">
              <a:rPr lang="de-DE" smtClean="0"/>
              <a:t>18.04.18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934C-AD3E-4647-8441-BFBA0D588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7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KDkfHgz2Y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Italienische Werbesprache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18.4.2018: </a:t>
            </a:r>
            <a:r>
              <a:rPr lang="de-DE" dirty="0"/>
              <a:t>(Kurze) Geschichte der Werbung in Italien: Vom </a:t>
            </a:r>
            <a:r>
              <a:rPr lang="de-DE" i="1" dirty="0" err="1"/>
              <a:t>manifesto</a:t>
            </a:r>
            <a:r>
              <a:rPr lang="de-DE" dirty="0"/>
              <a:t> zum </a:t>
            </a:r>
            <a:r>
              <a:rPr lang="de-DE" i="1" dirty="0" err="1"/>
              <a:t>banner</a:t>
            </a:r>
            <a:r>
              <a:rPr lang="de-DE" i="1" dirty="0"/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96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1800" dirty="0" smtClean="0"/>
              <a:t>18.4. Geschichte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I "</a:t>
            </a:r>
            <a:r>
              <a:rPr lang="de-DE" dirty="0" err="1" smtClean="0"/>
              <a:t>veri</a:t>
            </a:r>
            <a:r>
              <a:rPr lang="de-DE" dirty="0" smtClean="0"/>
              <a:t>" </a:t>
            </a:r>
            <a:r>
              <a:rPr lang="de-DE" dirty="0" err="1" smtClean="0"/>
              <a:t>inizi</a:t>
            </a:r>
            <a:r>
              <a:rPr lang="de-DE" dirty="0" smtClean="0"/>
              <a:t>: '800 (prima fase)</a:t>
            </a:r>
          </a:p>
          <a:p>
            <a:pPr marL="0" indent="0" algn="ctr">
              <a:buNone/>
            </a:pPr>
            <a:endParaRPr lang="de-DE" dirty="0" smtClean="0"/>
          </a:p>
          <a:p>
            <a:pPr algn="ctr"/>
            <a:r>
              <a:rPr lang="de-DE" dirty="0" smtClean="0"/>
              <a:t>1864 prima </a:t>
            </a:r>
            <a:r>
              <a:rPr lang="de-DE" dirty="0" err="1" smtClean="0"/>
              <a:t>agenzia</a:t>
            </a:r>
            <a:r>
              <a:rPr lang="de-DE" dirty="0" smtClean="0"/>
              <a:t> </a:t>
            </a:r>
            <a:r>
              <a:rPr lang="de-DE" dirty="0" err="1" smtClean="0"/>
              <a:t>concessionaria</a:t>
            </a:r>
            <a:r>
              <a:rPr lang="de-DE" dirty="0" smtClean="0"/>
              <a:t> (Milano)</a:t>
            </a:r>
          </a:p>
          <a:p>
            <a:pPr algn="ctr"/>
            <a:r>
              <a:rPr lang="de-DE" dirty="0" smtClean="0"/>
              <a:t>Forme: </a:t>
            </a:r>
            <a:r>
              <a:rPr lang="de-DE" dirty="0" err="1" smtClean="0"/>
              <a:t>piccole</a:t>
            </a:r>
            <a:r>
              <a:rPr lang="de-DE" dirty="0" smtClean="0"/>
              <a:t> </a:t>
            </a:r>
            <a:r>
              <a:rPr lang="de-DE" dirty="0" err="1" smtClean="0"/>
              <a:t>inserzioni</a:t>
            </a:r>
            <a:r>
              <a:rPr lang="de-DE" dirty="0" smtClean="0"/>
              <a:t> + </a:t>
            </a:r>
            <a:r>
              <a:rPr lang="de-DE" i="1" dirty="0" err="1" smtClean="0"/>
              <a:t>réclame</a:t>
            </a:r>
            <a:endParaRPr lang="de-DE" i="1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10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1800" dirty="0" smtClean="0"/>
              <a:t>18.4. Geschichte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1920-ca. 1950 (</a:t>
            </a:r>
            <a:r>
              <a:rPr lang="de-DE" dirty="0" err="1" smtClean="0"/>
              <a:t>seconda</a:t>
            </a:r>
            <a:r>
              <a:rPr lang="de-DE" dirty="0" smtClean="0"/>
              <a:t> fase)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dirty="0" err="1" smtClean="0"/>
              <a:t>pubblicità</a:t>
            </a:r>
            <a:r>
              <a:rPr lang="de-DE" sz="2400" dirty="0" smtClean="0"/>
              <a:t> </a:t>
            </a:r>
            <a:r>
              <a:rPr lang="de-DE" sz="2400" dirty="0" err="1" smtClean="0"/>
              <a:t>radiofonica</a:t>
            </a:r>
            <a:r>
              <a:rPr lang="de-DE" sz="2400" dirty="0" smtClean="0"/>
              <a:t>: 1926 URI </a:t>
            </a:r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 err="1" smtClean="0"/>
              <a:t>caratteristiche</a:t>
            </a:r>
            <a:r>
              <a:rPr lang="de-DE" sz="2400" dirty="0" smtClean="0"/>
              <a:t> </a:t>
            </a:r>
            <a:r>
              <a:rPr lang="de-DE" sz="2400" dirty="0" err="1" smtClean="0"/>
              <a:t>linguistiche</a:t>
            </a:r>
            <a:r>
              <a:rPr lang="de-DE" sz="2400" dirty="0" smtClean="0"/>
              <a:t>: </a:t>
            </a:r>
            <a:r>
              <a:rPr lang="de-DE" sz="2400" dirty="0" err="1" smtClean="0"/>
              <a:t>lingua</a:t>
            </a:r>
            <a:r>
              <a:rPr lang="de-DE" sz="2400" dirty="0" smtClean="0"/>
              <a:t> </a:t>
            </a:r>
            <a:r>
              <a:rPr lang="de-DE" sz="2400" dirty="0" err="1" smtClean="0"/>
              <a:t>rettorica-letteraria</a:t>
            </a:r>
            <a:endParaRPr lang="de-DE" sz="2400" dirty="0" smtClean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 err="1" smtClean="0"/>
              <a:t>parodia</a:t>
            </a:r>
            <a:r>
              <a:rPr lang="de-DE" sz="2400" dirty="0" smtClean="0"/>
              <a:t>: … di </a:t>
            </a:r>
            <a:r>
              <a:rPr lang="de-DE" sz="2400" dirty="0" err="1" smtClean="0"/>
              <a:t>opere</a:t>
            </a:r>
            <a:r>
              <a:rPr lang="de-DE" sz="2400" dirty="0" smtClean="0"/>
              <a:t> </a:t>
            </a:r>
            <a:r>
              <a:rPr lang="de-DE" sz="2400" dirty="0" err="1" smtClean="0"/>
              <a:t>letterarie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24286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1800" dirty="0" smtClean="0"/>
              <a:t>18.4. Geschichte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1957 – ca. 1980 (</a:t>
            </a:r>
            <a:r>
              <a:rPr lang="de-DE" dirty="0" err="1" smtClean="0"/>
              <a:t>terza</a:t>
            </a:r>
            <a:r>
              <a:rPr lang="de-DE" dirty="0" smtClean="0"/>
              <a:t> fase)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dirty="0" smtClean="0"/>
              <a:t>?</a:t>
            </a:r>
            <a:r>
              <a:rPr lang="de-DE" sz="2400" i="1" dirty="0" smtClean="0"/>
              <a:t>Hidden </a:t>
            </a:r>
            <a:r>
              <a:rPr lang="de-DE" sz="2400" i="1" dirty="0" err="1" smtClean="0"/>
              <a:t>Persuaders</a:t>
            </a:r>
            <a:r>
              <a:rPr lang="de-DE" sz="2400" i="1" dirty="0" smtClean="0"/>
              <a:t>/</a:t>
            </a:r>
            <a:r>
              <a:rPr lang="de-DE" sz="2400" i="1" dirty="0" err="1" smtClean="0"/>
              <a:t>Persuasori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occulti</a:t>
            </a:r>
            <a:r>
              <a:rPr lang="de-DE" sz="2400" dirty="0" smtClean="0"/>
              <a:t>:</a:t>
            </a:r>
          </a:p>
          <a:p>
            <a:pPr marL="0" indent="0" algn="ctr">
              <a:buNone/>
            </a:pPr>
            <a:r>
              <a:rPr lang="de-DE" sz="2400" dirty="0" smtClean="0"/>
              <a:t>V. Packard: </a:t>
            </a:r>
            <a:r>
              <a:rPr lang="de-DE" sz="2400" dirty="0" err="1" smtClean="0"/>
              <a:t>atteggiamento</a:t>
            </a:r>
            <a:r>
              <a:rPr lang="de-DE" sz="2400" dirty="0" smtClean="0"/>
              <a:t> </a:t>
            </a:r>
            <a:r>
              <a:rPr lang="de-DE" sz="2400" dirty="0" err="1" smtClean="0"/>
              <a:t>critico</a:t>
            </a:r>
            <a:r>
              <a:rPr lang="de-DE" sz="2400" dirty="0" smtClean="0"/>
              <a:t> </a:t>
            </a:r>
            <a:r>
              <a:rPr lang="de-DE" sz="2400" dirty="0" err="1" smtClean="0"/>
              <a:t>nei</a:t>
            </a:r>
            <a:r>
              <a:rPr lang="de-DE" sz="2400" dirty="0" smtClean="0"/>
              <a:t> </a:t>
            </a:r>
            <a:r>
              <a:rPr lang="de-DE" sz="2400" dirty="0" err="1" smtClean="0"/>
              <a:t>confronti</a:t>
            </a:r>
            <a:r>
              <a:rPr lang="de-DE" sz="2400" dirty="0" smtClean="0"/>
              <a:t> della p.</a:t>
            </a:r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sz="2400" dirty="0" smtClean="0"/>
              <a:t>?</a:t>
            </a:r>
            <a:r>
              <a:rPr lang="de-DE" sz="2400" dirty="0"/>
              <a:t> </a:t>
            </a:r>
            <a:r>
              <a:rPr lang="de-DE" sz="2400" i="1" dirty="0" smtClean="0">
                <a:hlinkClick r:id="rId2"/>
              </a:rPr>
              <a:t>Carosello</a:t>
            </a:r>
            <a:r>
              <a:rPr lang="de-DE" sz="2400" dirty="0" smtClean="0"/>
              <a:t>:</a:t>
            </a:r>
          </a:p>
          <a:p>
            <a:pPr marL="0" indent="0" algn="ctr">
              <a:buNone/>
            </a:pPr>
            <a:r>
              <a:rPr lang="de-DE" sz="2400" dirty="0"/>
              <a:t>https://</a:t>
            </a:r>
            <a:r>
              <a:rPr lang="de-DE" sz="2400" dirty="0" err="1"/>
              <a:t>www.youtube.com</a:t>
            </a:r>
            <a:r>
              <a:rPr lang="de-DE" sz="2400" dirty="0"/>
              <a:t>/</a:t>
            </a:r>
            <a:r>
              <a:rPr lang="de-DE" sz="2400" dirty="0" err="1"/>
              <a:t>watch?v</a:t>
            </a:r>
            <a:r>
              <a:rPr lang="de-DE" sz="2400" dirty="0"/>
              <a:t>=DKDkfHgz2YY</a:t>
            </a:r>
          </a:p>
          <a:p>
            <a:pPr marL="0" indent="0" algn="ctr">
              <a:buNone/>
            </a:pPr>
            <a:r>
              <a:rPr lang="de-DE" sz="2400" dirty="0" smtClean="0"/>
              <a:t>P. </a:t>
            </a:r>
            <a:r>
              <a:rPr lang="de-DE" sz="2400" dirty="0" err="1" smtClean="0"/>
              <a:t>televisiva</a:t>
            </a:r>
            <a:r>
              <a:rPr lang="de-DE" sz="2400" dirty="0" smtClean="0"/>
              <a:t>: </a:t>
            </a:r>
            <a:r>
              <a:rPr lang="de-DE" sz="2400" dirty="0" err="1" smtClean="0"/>
              <a:t>scenetta</a:t>
            </a:r>
            <a:r>
              <a:rPr lang="de-DE" sz="2400" dirty="0" smtClean="0"/>
              <a:t> </a:t>
            </a:r>
            <a:r>
              <a:rPr lang="de-DE" sz="2400" dirty="0" err="1" smtClean="0"/>
              <a:t>divertente</a:t>
            </a:r>
            <a:r>
              <a:rPr lang="de-DE" sz="2400" dirty="0" smtClean="0"/>
              <a:t> + </a:t>
            </a:r>
            <a:r>
              <a:rPr lang="de-DE" sz="2400" dirty="0" err="1" smtClean="0"/>
              <a:t>codino</a:t>
            </a:r>
            <a:r>
              <a:rPr lang="de-DE" sz="2400" dirty="0" smtClean="0"/>
              <a:t> per la p.</a:t>
            </a: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sz="2400" dirty="0" err="1" smtClean="0"/>
              <a:t>pubblicità</a:t>
            </a:r>
            <a:r>
              <a:rPr lang="de-DE" sz="2400" dirty="0" smtClean="0"/>
              <a:t> </a:t>
            </a:r>
            <a:r>
              <a:rPr lang="de-DE" sz="2400" dirty="0" err="1" smtClean="0"/>
              <a:t>scientifica</a:t>
            </a:r>
            <a:r>
              <a:rPr lang="de-DE" sz="2400" dirty="0" smtClean="0"/>
              <a:t>: </a:t>
            </a:r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527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1800" dirty="0" smtClean="0"/>
              <a:t>18.4. Geschichte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1980 – </a:t>
            </a:r>
            <a:r>
              <a:rPr lang="de-DE" dirty="0" err="1" smtClean="0"/>
              <a:t>oggi</a:t>
            </a:r>
            <a:r>
              <a:rPr lang="de-DE" dirty="0" smtClean="0"/>
              <a:t> (</a:t>
            </a:r>
            <a:r>
              <a:rPr lang="de-DE" dirty="0" err="1" smtClean="0"/>
              <a:t>quarta</a:t>
            </a:r>
            <a:r>
              <a:rPr lang="de-DE" dirty="0" smtClean="0"/>
              <a:t>, </a:t>
            </a:r>
            <a:r>
              <a:rPr lang="de-DE" dirty="0" err="1" smtClean="0"/>
              <a:t>quinta</a:t>
            </a:r>
            <a:r>
              <a:rPr lang="de-DE" dirty="0" smtClean="0"/>
              <a:t>, </a:t>
            </a:r>
            <a:r>
              <a:rPr lang="de-DE" dirty="0" err="1" smtClean="0"/>
              <a:t>sesta</a:t>
            </a:r>
            <a:r>
              <a:rPr lang="de-DE" dirty="0" smtClean="0"/>
              <a:t> fase)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dirty="0" err="1" smtClean="0"/>
              <a:t>anni</a:t>
            </a:r>
            <a:r>
              <a:rPr lang="de-DE" sz="2400" dirty="0" smtClean="0"/>
              <a:t> </a:t>
            </a:r>
            <a:r>
              <a:rPr lang="fr-FR" sz="2400" dirty="0" smtClean="0"/>
              <a:t>’</a:t>
            </a:r>
            <a:r>
              <a:rPr lang="de-DE" sz="2400" dirty="0" smtClean="0"/>
              <a:t>80:</a:t>
            </a:r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 err="1" smtClean="0"/>
              <a:t>anni</a:t>
            </a:r>
            <a:r>
              <a:rPr lang="de-DE" sz="2400" dirty="0" smtClean="0"/>
              <a:t> ‘90: </a:t>
            </a:r>
            <a:r>
              <a:rPr lang="de-DE" sz="2400" dirty="0" err="1" smtClean="0"/>
              <a:t>definizioni</a:t>
            </a:r>
            <a:r>
              <a:rPr lang="de-DE" sz="2400" dirty="0" smtClean="0"/>
              <a:t> </a:t>
            </a:r>
            <a:r>
              <a:rPr lang="de-DE" sz="2400" dirty="0" err="1" smtClean="0"/>
              <a:t>dei</a:t>
            </a:r>
            <a:r>
              <a:rPr lang="de-DE" sz="2400" dirty="0" smtClean="0"/>
              <a:t> </a:t>
            </a:r>
            <a:r>
              <a:rPr lang="de-DE" sz="2400" i="1" dirty="0" err="1" smtClean="0"/>
              <a:t>target</a:t>
            </a:r>
            <a:endParaRPr lang="de-DE" sz="2400" i="1" dirty="0" smtClean="0"/>
          </a:p>
          <a:p>
            <a:pPr marL="0" indent="0" algn="ctr">
              <a:buNone/>
            </a:pPr>
            <a:endParaRPr lang="de-DE" sz="2400" i="1" dirty="0"/>
          </a:p>
          <a:p>
            <a:pPr marL="0" indent="0" algn="ctr">
              <a:buNone/>
            </a:pPr>
            <a:r>
              <a:rPr lang="de-DE" sz="2400" dirty="0" err="1" smtClean="0"/>
              <a:t>oggi</a:t>
            </a:r>
            <a:r>
              <a:rPr lang="de-DE" sz="2400" dirty="0" smtClean="0"/>
              <a:t>: </a:t>
            </a:r>
            <a:r>
              <a:rPr lang="de-DE" sz="2400" smtClean="0"/>
              <a:t>provocazione</a:t>
            </a:r>
            <a:r>
              <a:rPr lang="de-DE" sz="2400" dirty="0" smtClean="0"/>
              <a:t>?</a:t>
            </a:r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51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52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Macintosh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Italienische Werbesprache</vt:lpstr>
      <vt:lpstr>18.4. Geschichte   </vt:lpstr>
      <vt:lpstr>18.4. Geschichte   </vt:lpstr>
      <vt:lpstr>18.4. Geschichte   </vt:lpstr>
      <vt:lpstr>18.4. Geschichte   </vt:lpstr>
      <vt:lpstr>PowerPoint-Präsentation</vt:lpstr>
    </vt:vector>
  </TitlesOfParts>
  <Company>Philosophische Fakultät Uni Düsseldorf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Nicklaus</dc:creator>
  <cp:lastModifiedBy>Martina Nicklaus</cp:lastModifiedBy>
  <cp:revision>27</cp:revision>
  <dcterms:created xsi:type="dcterms:W3CDTF">2018-04-12T14:26:01Z</dcterms:created>
  <dcterms:modified xsi:type="dcterms:W3CDTF">2018-04-18T20:28:08Z</dcterms:modified>
</cp:coreProperties>
</file>